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ink/inkAction2.xml" ContentType="application/vnd.ms-office.inkAction+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tags/tag2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60" r:id="rId4"/>
    <p:sldId id="374" r:id="rId5"/>
    <p:sldId id="373" r:id="rId6"/>
    <p:sldId id="372" r:id="rId7"/>
    <p:sldId id="371" r:id="rId8"/>
    <p:sldId id="370" r:id="rId9"/>
    <p:sldId id="369" r:id="rId10"/>
    <p:sldId id="368" r:id="rId11"/>
    <p:sldId id="367" r:id="rId12"/>
    <p:sldId id="366" r:id="rId13"/>
    <p:sldId id="365" r:id="rId14"/>
    <p:sldId id="364" r:id="rId15"/>
    <p:sldId id="363" r:id="rId16"/>
    <p:sldId id="362" r:id="rId17"/>
    <p:sldId id="361" r:id="rId18"/>
    <p:sldId id="360" r:id="rId19"/>
    <p:sldId id="359" r:id="rId20"/>
    <p:sldId id="358" r:id="rId21"/>
    <p:sldId id="357" r:id="rId22"/>
    <p:sldId id="356" r:id="rId23"/>
    <p:sldId id="355" r:id="rId24"/>
    <p:sldId id="354" r:id="rId25"/>
    <p:sldId id="353" r:id="rId26"/>
    <p:sldId id="352" r:id="rId27"/>
    <p:sldId id="351" r:id="rId28"/>
    <p:sldId id="350" r:id="rId29"/>
    <p:sldId id="349" r:id="rId30"/>
    <p:sldId id="348" r:id="rId31"/>
    <p:sldId id="347" r:id="rId32"/>
    <p:sldId id="346" r:id="rId33"/>
    <p:sldId id="345" r:id="rId34"/>
    <p:sldId id="344" r:id="rId35"/>
    <p:sldId id="343" r:id="rId36"/>
    <p:sldId id="342" r:id="rId37"/>
    <p:sldId id="341" r:id="rId38"/>
    <p:sldId id="340" r:id="rId39"/>
    <p:sldId id="339" r:id="rId40"/>
    <p:sldId id="338" r:id="rId41"/>
    <p:sldId id="337" r:id="rId42"/>
    <p:sldId id="336" r:id="rId43"/>
    <p:sldId id="259" r:id="rId44"/>
    <p:sldId id="261" r:id="rId45"/>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C"/>
    <a:srgbClr val="FE3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6C719-9123-4A1A-9115-2AB7EF731552}" v="446" dt="2020-04-19T12:36:34.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3504" autoAdjust="0"/>
  </p:normalViewPr>
  <p:slideViewPr>
    <p:cSldViewPr snapToGrid="0">
      <p:cViewPr varScale="1">
        <p:scale>
          <a:sx n="88" d="100"/>
          <a:sy n="88" d="100"/>
        </p:scale>
        <p:origin x="324" y="56"/>
      </p:cViewPr>
      <p:guideLst/>
    </p:cSldViewPr>
  </p:slideViewPr>
  <p:notesTextViewPr>
    <p:cViewPr>
      <p:scale>
        <a:sx n="1" d="1"/>
        <a:sy n="1" d="1"/>
      </p:scale>
      <p:origin x="0" y="0"/>
    </p:cViewPr>
  </p:notesTextViewPr>
  <p:notesViewPr>
    <p:cSldViewPr snapToGrid="0">
      <p:cViewPr>
        <p:scale>
          <a:sx n="140" d="100"/>
          <a:sy n="140" d="100"/>
        </p:scale>
        <p:origin x="1116" y="-26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藤田 卓" userId="02e064bc2ed05f15" providerId="LiveId" clId="{F4B6C719-9123-4A1A-9115-2AB7EF731552}"/>
    <pc:docChg chg="custSel modSld">
      <pc:chgData name="藤田 卓" userId="02e064bc2ed05f15" providerId="LiveId" clId="{F4B6C719-9123-4A1A-9115-2AB7EF731552}" dt="2020-04-19T12:35:39.143" v="460"/>
      <pc:docMkLst>
        <pc:docMk/>
      </pc:docMkLst>
      <pc:sldChg chg="modSp">
        <pc:chgData name="藤田 卓" userId="02e064bc2ed05f15" providerId="LiveId" clId="{F4B6C719-9123-4A1A-9115-2AB7EF731552}" dt="2020-04-19T07:56:15.331" v="150" actId="33524"/>
        <pc:sldMkLst>
          <pc:docMk/>
          <pc:sldMk cId="0" sldId="256"/>
        </pc:sldMkLst>
        <pc:spChg chg="mod">
          <ac:chgData name="藤田 卓" userId="02e064bc2ed05f15" providerId="LiveId" clId="{F4B6C719-9123-4A1A-9115-2AB7EF731552}" dt="2020-04-19T07:56:15.331" v="150" actId="33524"/>
          <ac:spMkLst>
            <pc:docMk/>
            <pc:sldMk cId="0" sldId="256"/>
            <ac:spMk id="4101" creationId="{892830A4-B737-494A-9055-14DEFE9D8CF1}"/>
          </ac:spMkLst>
        </pc:spChg>
      </pc:sldChg>
      <pc:sldChg chg="addSp delSp modSp">
        <pc:chgData name="藤田 卓" userId="02e064bc2ed05f15" providerId="LiveId" clId="{F4B6C719-9123-4A1A-9115-2AB7EF731552}" dt="2020-04-19T06:42:05.262" v="47"/>
        <pc:sldMkLst>
          <pc:docMk/>
          <pc:sldMk cId="0" sldId="257"/>
        </pc:sldMkLst>
        <pc:picChg chg="add del mod">
          <ac:chgData name="藤田 卓" userId="02e064bc2ed05f15" providerId="LiveId" clId="{F4B6C719-9123-4A1A-9115-2AB7EF731552}" dt="2020-04-19T06:25:12.545" v="19"/>
          <ac:picMkLst>
            <pc:docMk/>
            <pc:sldMk cId="0" sldId="257"/>
            <ac:picMk id="3" creationId="{02000724-D246-4900-A7D2-85DD0DC16146}"/>
          </ac:picMkLst>
        </pc:picChg>
        <pc:picChg chg="add del mod">
          <ac:chgData name="藤田 卓" userId="02e064bc2ed05f15" providerId="LiveId" clId="{F4B6C719-9123-4A1A-9115-2AB7EF731552}" dt="2020-04-19T06:25:19.477" v="20"/>
          <ac:picMkLst>
            <pc:docMk/>
            <pc:sldMk cId="0" sldId="257"/>
            <ac:picMk id="4" creationId="{5155159F-3460-4CE2-8230-EF148B42668F}"/>
          </ac:picMkLst>
        </pc:picChg>
        <pc:picChg chg="add del mod">
          <ac:chgData name="藤田 卓" userId="02e064bc2ed05f15" providerId="LiveId" clId="{F4B6C719-9123-4A1A-9115-2AB7EF731552}" dt="2020-04-19T06:25:28.592" v="21"/>
          <ac:picMkLst>
            <pc:docMk/>
            <pc:sldMk cId="0" sldId="257"/>
            <ac:picMk id="7" creationId="{B0DBF683-3430-408F-99C6-C52BC0E02391}"/>
          </ac:picMkLst>
        </pc:picChg>
        <pc:picChg chg="add del mod">
          <ac:chgData name="藤田 卓" userId="02e064bc2ed05f15" providerId="LiveId" clId="{F4B6C719-9123-4A1A-9115-2AB7EF731552}" dt="2020-04-19T06:25:57.735" v="22"/>
          <ac:picMkLst>
            <pc:docMk/>
            <pc:sldMk cId="0" sldId="257"/>
            <ac:picMk id="8" creationId="{19148E1C-CDF4-41AC-B695-E1DD8D009106}"/>
          </ac:picMkLst>
        </pc:picChg>
        <pc:picChg chg="add del mod">
          <ac:chgData name="藤田 卓" userId="02e064bc2ed05f15" providerId="LiveId" clId="{F4B6C719-9123-4A1A-9115-2AB7EF731552}" dt="2020-04-19T06:26:12.711" v="23"/>
          <ac:picMkLst>
            <pc:docMk/>
            <pc:sldMk cId="0" sldId="257"/>
            <ac:picMk id="9" creationId="{1C0A713B-6294-4552-874A-66EF3BA66297}"/>
          </ac:picMkLst>
        </pc:picChg>
        <pc:picChg chg="add del mod">
          <ac:chgData name="藤田 卓" userId="02e064bc2ed05f15" providerId="LiveId" clId="{F4B6C719-9123-4A1A-9115-2AB7EF731552}" dt="2020-04-19T06:26:28.529" v="24"/>
          <ac:picMkLst>
            <pc:docMk/>
            <pc:sldMk cId="0" sldId="257"/>
            <ac:picMk id="10" creationId="{87946048-BE3E-402A-BDCC-D6FDBEBA018C}"/>
          </ac:picMkLst>
        </pc:picChg>
        <pc:picChg chg="add del mod">
          <ac:chgData name="藤田 卓" userId="02e064bc2ed05f15" providerId="LiveId" clId="{F4B6C719-9123-4A1A-9115-2AB7EF731552}" dt="2020-04-19T06:27:21.345" v="25"/>
          <ac:picMkLst>
            <pc:docMk/>
            <pc:sldMk cId="0" sldId="257"/>
            <ac:picMk id="11" creationId="{0C91EAAC-117B-4921-AE48-5FCBEC7D2050}"/>
          </ac:picMkLst>
        </pc:picChg>
        <pc:picChg chg="add del mod">
          <ac:chgData name="藤田 卓" userId="02e064bc2ed05f15" providerId="LiveId" clId="{F4B6C719-9123-4A1A-9115-2AB7EF731552}" dt="2020-04-19T06:28:04.263" v="26"/>
          <ac:picMkLst>
            <pc:docMk/>
            <pc:sldMk cId="0" sldId="257"/>
            <ac:picMk id="12" creationId="{6B69E543-E321-483A-BA73-830AD36D6771}"/>
          </ac:picMkLst>
        </pc:picChg>
        <pc:picChg chg="add del mod">
          <ac:chgData name="藤田 卓" userId="02e064bc2ed05f15" providerId="LiveId" clId="{F4B6C719-9123-4A1A-9115-2AB7EF731552}" dt="2020-04-19T06:28:42.164" v="27"/>
          <ac:picMkLst>
            <pc:docMk/>
            <pc:sldMk cId="0" sldId="257"/>
            <ac:picMk id="13" creationId="{5185A245-17C7-4426-8F72-D3B84236E779}"/>
          </ac:picMkLst>
        </pc:picChg>
        <pc:picChg chg="add del mod">
          <ac:chgData name="藤田 卓" userId="02e064bc2ed05f15" providerId="LiveId" clId="{F4B6C719-9123-4A1A-9115-2AB7EF731552}" dt="2020-04-19T06:28:54.300" v="28"/>
          <ac:picMkLst>
            <pc:docMk/>
            <pc:sldMk cId="0" sldId="257"/>
            <ac:picMk id="15" creationId="{760F1D43-9A43-441E-A4B0-7691BC739A16}"/>
          </ac:picMkLst>
        </pc:picChg>
        <pc:picChg chg="add del mod">
          <ac:chgData name="藤田 卓" userId="02e064bc2ed05f15" providerId="LiveId" clId="{F4B6C719-9123-4A1A-9115-2AB7EF731552}" dt="2020-04-19T06:29:33.222" v="29"/>
          <ac:picMkLst>
            <pc:docMk/>
            <pc:sldMk cId="0" sldId="257"/>
            <ac:picMk id="16" creationId="{4876A909-2DA6-407B-BA26-428CD4ED1611}"/>
          </ac:picMkLst>
        </pc:picChg>
        <pc:picChg chg="add del mod">
          <ac:chgData name="藤田 卓" userId="02e064bc2ed05f15" providerId="LiveId" clId="{F4B6C719-9123-4A1A-9115-2AB7EF731552}" dt="2020-04-19T06:29:45.082" v="30"/>
          <ac:picMkLst>
            <pc:docMk/>
            <pc:sldMk cId="0" sldId="257"/>
            <ac:picMk id="17" creationId="{046D74D6-EE1D-42B6-8D44-C95F3F3FACBE}"/>
          </ac:picMkLst>
        </pc:picChg>
        <pc:picChg chg="add del mod">
          <ac:chgData name="藤田 卓" userId="02e064bc2ed05f15" providerId="LiveId" clId="{F4B6C719-9123-4A1A-9115-2AB7EF731552}" dt="2020-04-19T06:30:03.204" v="31"/>
          <ac:picMkLst>
            <pc:docMk/>
            <pc:sldMk cId="0" sldId="257"/>
            <ac:picMk id="18" creationId="{C095DDD8-345A-4AD1-A520-429CBE327829}"/>
          </ac:picMkLst>
        </pc:picChg>
        <pc:picChg chg="add del mod">
          <ac:chgData name="藤田 卓" userId="02e064bc2ed05f15" providerId="LiveId" clId="{F4B6C719-9123-4A1A-9115-2AB7EF731552}" dt="2020-04-19T06:30:44.431" v="32"/>
          <ac:picMkLst>
            <pc:docMk/>
            <pc:sldMk cId="0" sldId="257"/>
            <ac:picMk id="19" creationId="{07338ABE-3198-4668-8399-D9685CAFE447}"/>
          </ac:picMkLst>
        </pc:picChg>
        <pc:picChg chg="add del mod">
          <ac:chgData name="藤田 卓" userId="02e064bc2ed05f15" providerId="LiveId" clId="{F4B6C719-9123-4A1A-9115-2AB7EF731552}" dt="2020-04-19T06:31:37.626" v="33"/>
          <ac:picMkLst>
            <pc:docMk/>
            <pc:sldMk cId="0" sldId="257"/>
            <ac:picMk id="20" creationId="{8F6EF7D9-295E-4C15-BE61-C55A1F3BB035}"/>
          </ac:picMkLst>
        </pc:picChg>
        <pc:picChg chg="add del mod">
          <ac:chgData name="藤田 卓" userId="02e064bc2ed05f15" providerId="LiveId" clId="{F4B6C719-9123-4A1A-9115-2AB7EF731552}" dt="2020-04-19T06:31:59.313" v="34"/>
          <ac:picMkLst>
            <pc:docMk/>
            <pc:sldMk cId="0" sldId="257"/>
            <ac:picMk id="21" creationId="{0B59ABFB-11FE-4A32-846C-41BB0BB8ED04}"/>
          </ac:picMkLst>
        </pc:picChg>
        <pc:picChg chg="add del mod">
          <ac:chgData name="藤田 卓" userId="02e064bc2ed05f15" providerId="LiveId" clId="{F4B6C719-9123-4A1A-9115-2AB7EF731552}" dt="2020-04-19T06:32:28.527" v="35"/>
          <ac:picMkLst>
            <pc:docMk/>
            <pc:sldMk cId="0" sldId="257"/>
            <ac:picMk id="22" creationId="{4F460DE0-D9AA-47F0-9A9A-842AB85D39EB}"/>
          </ac:picMkLst>
        </pc:picChg>
        <pc:picChg chg="add del mod">
          <ac:chgData name="藤田 卓" userId="02e064bc2ed05f15" providerId="LiveId" clId="{F4B6C719-9123-4A1A-9115-2AB7EF731552}" dt="2020-04-19T06:33:17.562" v="36"/>
          <ac:picMkLst>
            <pc:docMk/>
            <pc:sldMk cId="0" sldId="257"/>
            <ac:picMk id="23" creationId="{FFA106A7-7571-4042-882E-F885172B0AD1}"/>
          </ac:picMkLst>
        </pc:picChg>
        <pc:picChg chg="add del mod">
          <ac:chgData name="藤田 卓" userId="02e064bc2ed05f15" providerId="LiveId" clId="{F4B6C719-9123-4A1A-9115-2AB7EF731552}" dt="2020-04-19T06:33:42.948" v="37"/>
          <ac:picMkLst>
            <pc:docMk/>
            <pc:sldMk cId="0" sldId="257"/>
            <ac:picMk id="24" creationId="{905504DF-6ACB-468A-B7AE-3CEE5170FF95}"/>
          </ac:picMkLst>
        </pc:picChg>
        <pc:picChg chg="add del mod">
          <ac:chgData name="藤田 卓" userId="02e064bc2ed05f15" providerId="LiveId" clId="{F4B6C719-9123-4A1A-9115-2AB7EF731552}" dt="2020-04-19T06:34:25.110" v="38"/>
          <ac:picMkLst>
            <pc:docMk/>
            <pc:sldMk cId="0" sldId="257"/>
            <ac:picMk id="25" creationId="{73D8D085-1508-48C1-AB96-06B412A6AA30}"/>
          </ac:picMkLst>
        </pc:picChg>
        <pc:picChg chg="add del mod">
          <ac:chgData name="藤田 卓" userId="02e064bc2ed05f15" providerId="LiveId" clId="{F4B6C719-9123-4A1A-9115-2AB7EF731552}" dt="2020-04-19T06:35:06.949" v="39"/>
          <ac:picMkLst>
            <pc:docMk/>
            <pc:sldMk cId="0" sldId="257"/>
            <ac:picMk id="26" creationId="{81A1CD38-4EBE-4118-A4A1-A1990FD8DD95}"/>
          </ac:picMkLst>
        </pc:picChg>
        <pc:picChg chg="add del mod">
          <ac:chgData name="藤田 卓" userId="02e064bc2ed05f15" providerId="LiveId" clId="{F4B6C719-9123-4A1A-9115-2AB7EF731552}" dt="2020-04-19T06:35:38.606" v="40"/>
          <ac:picMkLst>
            <pc:docMk/>
            <pc:sldMk cId="0" sldId="257"/>
            <ac:picMk id="27" creationId="{0155CCDC-1DDA-4528-8B46-E3D9761C0AD3}"/>
          </ac:picMkLst>
        </pc:picChg>
        <pc:picChg chg="add del mod">
          <ac:chgData name="藤田 卓" userId="02e064bc2ed05f15" providerId="LiveId" clId="{F4B6C719-9123-4A1A-9115-2AB7EF731552}" dt="2020-04-19T06:35:50.676" v="41"/>
          <ac:picMkLst>
            <pc:docMk/>
            <pc:sldMk cId="0" sldId="257"/>
            <ac:picMk id="28" creationId="{BAF182B7-361E-4BFB-BD3E-6C3830166618}"/>
          </ac:picMkLst>
        </pc:picChg>
        <pc:picChg chg="add del mod">
          <ac:chgData name="藤田 卓" userId="02e064bc2ed05f15" providerId="LiveId" clId="{F4B6C719-9123-4A1A-9115-2AB7EF731552}" dt="2020-04-19T06:36:14.154" v="42"/>
          <ac:picMkLst>
            <pc:docMk/>
            <pc:sldMk cId="0" sldId="257"/>
            <ac:picMk id="29" creationId="{992F9852-B38F-4E74-9B60-08BF251E44A4}"/>
          </ac:picMkLst>
        </pc:picChg>
        <pc:picChg chg="add del mod">
          <ac:chgData name="藤田 卓" userId="02e064bc2ed05f15" providerId="LiveId" clId="{F4B6C719-9123-4A1A-9115-2AB7EF731552}" dt="2020-04-19T06:36:34.614" v="43"/>
          <ac:picMkLst>
            <pc:docMk/>
            <pc:sldMk cId="0" sldId="257"/>
            <ac:picMk id="30" creationId="{8F3499D8-EA4B-4FFC-81C7-0FDA0C28BA97}"/>
          </ac:picMkLst>
        </pc:picChg>
        <pc:picChg chg="add del mod">
          <ac:chgData name="藤田 卓" userId="02e064bc2ed05f15" providerId="LiveId" clId="{F4B6C719-9123-4A1A-9115-2AB7EF731552}" dt="2020-04-19T06:39:24.513" v="44"/>
          <ac:picMkLst>
            <pc:docMk/>
            <pc:sldMk cId="0" sldId="257"/>
            <ac:picMk id="31" creationId="{26D07FD4-40D1-457F-8BC8-B4C2F6CCB13E}"/>
          </ac:picMkLst>
        </pc:picChg>
        <pc:picChg chg="add del mod">
          <ac:chgData name="藤田 卓" userId="02e064bc2ed05f15" providerId="LiveId" clId="{F4B6C719-9123-4A1A-9115-2AB7EF731552}" dt="2020-04-19T06:40:17.148" v="45"/>
          <ac:picMkLst>
            <pc:docMk/>
            <pc:sldMk cId="0" sldId="257"/>
            <ac:picMk id="32" creationId="{61FA81EA-5BE9-4FD5-AE20-B64FDDB6E2E3}"/>
          </ac:picMkLst>
        </pc:picChg>
        <pc:picChg chg="add del mod">
          <ac:chgData name="藤田 卓" userId="02e064bc2ed05f15" providerId="LiveId" clId="{F4B6C719-9123-4A1A-9115-2AB7EF731552}" dt="2020-04-19T06:41:12.468" v="46"/>
          <ac:picMkLst>
            <pc:docMk/>
            <pc:sldMk cId="0" sldId="257"/>
            <ac:picMk id="33" creationId="{ACF62BC2-A930-49A2-B434-3E6B810C2897}"/>
          </ac:picMkLst>
        </pc:picChg>
        <pc:picChg chg="add del mod">
          <ac:chgData name="藤田 卓" userId="02e064bc2ed05f15" providerId="LiveId" clId="{F4B6C719-9123-4A1A-9115-2AB7EF731552}" dt="2020-04-19T06:42:05.262" v="47"/>
          <ac:picMkLst>
            <pc:docMk/>
            <pc:sldMk cId="0" sldId="257"/>
            <ac:picMk id="34" creationId="{A73A54E8-19E3-4E45-A8BB-83C7B41491A9}"/>
          </ac:picMkLst>
        </pc:picChg>
        <pc:picChg chg="add mod">
          <ac:chgData name="藤田 卓" userId="02e064bc2ed05f15" providerId="LiveId" clId="{F4B6C719-9123-4A1A-9115-2AB7EF731552}" dt="2020-04-19T06:42:05.262" v="47"/>
          <ac:picMkLst>
            <pc:docMk/>
            <pc:sldMk cId="0" sldId="257"/>
            <ac:picMk id="35" creationId="{E8961D65-5E85-4651-B2A9-DAF9AF849806}"/>
          </ac:picMkLst>
        </pc:picChg>
      </pc:sldChg>
      <pc:sldChg chg="addSp delSp modSp">
        <pc:chgData name="藤田 卓" userId="02e064bc2ed05f15" providerId="LiveId" clId="{F4B6C719-9123-4A1A-9115-2AB7EF731552}" dt="2020-04-19T06:14:16.361" v="8"/>
        <pc:sldMkLst>
          <pc:docMk/>
          <pc:sldMk cId="0" sldId="260"/>
        </pc:sldMkLst>
        <pc:picChg chg="add del mod">
          <ac:chgData name="藤田 卓" userId="02e064bc2ed05f15" providerId="LiveId" clId="{F4B6C719-9123-4A1A-9115-2AB7EF731552}" dt="2020-04-19T06:08:52.664" v="2"/>
          <ac:picMkLst>
            <pc:docMk/>
            <pc:sldMk cId="0" sldId="260"/>
            <ac:picMk id="2" creationId="{C34C3C2B-BC68-46C7-88E6-001F7959724F}"/>
          </ac:picMkLst>
        </pc:picChg>
        <pc:picChg chg="add del mod">
          <ac:chgData name="藤田 卓" userId="02e064bc2ed05f15" providerId="LiveId" clId="{F4B6C719-9123-4A1A-9115-2AB7EF731552}" dt="2020-04-19T06:10:27.273" v="3"/>
          <ac:picMkLst>
            <pc:docMk/>
            <pc:sldMk cId="0" sldId="260"/>
            <ac:picMk id="8" creationId="{BEC54FD7-6682-4D57-B455-791937140C70}"/>
          </ac:picMkLst>
        </pc:picChg>
        <pc:picChg chg="add del mod">
          <ac:chgData name="藤田 卓" userId="02e064bc2ed05f15" providerId="LiveId" clId="{F4B6C719-9123-4A1A-9115-2AB7EF731552}" dt="2020-04-19T06:11:11.027" v="4"/>
          <ac:picMkLst>
            <pc:docMk/>
            <pc:sldMk cId="0" sldId="260"/>
            <ac:picMk id="10" creationId="{9069D964-8915-4E63-BCBC-9BD080A44206}"/>
          </ac:picMkLst>
        </pc:picChg>
        <pc:picChg chg="add del mod">
          <ac:chgData name="藤田 卓" userId="02e064bc2ed05f15" providerId="LiveId" clId="{F4B6C719-9123-4A1A-9115-2AB7EF731552}" dt="2020-04-19T06:11:35.749" v="5"/>
          <ac:picMkLst>
            <pc:docMk/>
            <pc:sldMk cId="0" sldId="260"/>
            <ac:picMk id="11" creationId="{8F2FE0D7-CC43-48F2-9A3D-76B0A5949757}"/>
          </ac:picMkLst>
        </pc:picChg>
        <pc:picChg chg="add del mod">
          <ac:chgData name="藤田 卓" userId="02e064bc2ed05f15" providerId="LiveId" clId="{F4B6C719-9123-4A1A-9115-2AB7EF731552}" dt="2020-04-19T06:12:03.807" v="6"/>
          <ac:picMkLst>
            <pc:docMk/>
            <pc:sldMk cId="0" sldId="260"/>
            <ac:picMk id="12" creationId="{B5986937-AA50-4A55-B905-6E6EC500D482}"/>
          </ac:picMkLst>
        </pc:picChg>
        <pc:picChg chg="add del mod">
          <ac:chgData name="藤田 卓" userId="02e064bc2ed05f15" providerId="LiveId" clId="{F4B6C719-9123-4A1A-9115-2AB7EF731552}" dt="2020-04-19T06:13:11.910" v="7"/>
          <ac:picMkLst>
            <pc:docMk/>
            <pc:sldMk cId="0" sldId="260"/>
            <ac:picMk id="13" creationId="{0AA10090-E2F1-4B82-B519-6B68DA9201E8}"/>
          </ac:picMkLst>
        </pc:picChg>
        <pc:picChg chg="add del mod">
          <ac:chgData name="藤田 卓" userId="02e064bc2ed05f15" providerId="LiveId" clId="{F4B6C719-9123-4A1A-9115-2AB7EF731552}" dt="2020-04-19T06:14:16.361" v="8"/>
          <ac:picMkLst>
            <pc:docMk/>
            <pc:sldMk cId="0" sldId="260"/>
            <ac:picMk id="14" creationId="{0994B7EA-C741-45C0-BE88-3060A759924C}"/>
          </ac:picMkLst>
        </pc:picChg>
        <pc:picChg chg="add mod">
          <ac:chgData name="藤田 卓" userId="02e064bc2ed05f15" providerId="LiveId" clId="{F4B6C719-9123-4A1A-9115-2AB7EF731552}" dt="2020-04-19T06:14:16.361" v="8"/>
          <ac:picMkLst>
            <pc:docMk/>
            <pc:sldMk cId="0" sldId="260"/>
            <ac:picMk id="16" creationId="{BD06ADEC-CD80-4BE1-8F73-CE1F6E4956A0}"/>
          </ac:picMkLst>
        </pc:picChg>
        <pc:inkChg chg="add del">
          <ac:chgData name="藤田 卓" userId="02e064bc2ed05f15" providerId="LiveId" clId="{F4B6C719-9123-4A1A-9115-2AB7EF731552}" dt="2020-04-19T06:10:27.273" v="3"/>
          <ac:inkMkLst>
            <pc:docMk/>
            <pc:sldMk cId="0" sldId="260"/>
            <ac:inkMk id="7" creationId="{AC06FACA-A2EB-4B71-9240-06D79A764781}"/>
          </ac:inkMkLst>
        </pc:inkChg>
        <pc:inkChg chg="add del">
          <ac:chgData name="藤田 卓" userId="02e064bc2ed05f15" providerId="LiveId" clId="{F4B6C719-9123-4A1A-9115-2AB7EF731552}" dt="2020-04-19T06:11:11.027" v="4"/>
          <ac:inkMkLst>
            <pc:docMk/>
            <pc:sldMk cId="0" sldId="260"/>
            <ac:inkMk id="9" creationId="{E7B127A5-22CD-4EC9-86D9-7124CECB976D}"/>
          </ac:inkMkLst>
        </pc:inkChg>
        <pc:inkChg chg="add">
          <ac:chgData name="藤田 卓" userId="02e064bc2ed05f15" providerId="LiveId" clId="{F4B6C719-9123-4A1A-9115-2AB7EF731552}" dt="2020-04-19T06:14:16.361" v="8"/>
          <ac:inkMkLst>
            <pc:docMk/>
            <pc:sldMk cId="0" sldId="260"/>
            <ac:inkMk id="15" creationId="{7EF9E5FE-0AAB-4017-9BA2-D59E44FCDE76}"/>
          </ac:inkMkLst>
        </pc:inkChg>
      </pc:sldChg>
      <pc:sldChg chg="addSp modSp">
        <pc:chgData name="藤田 卓" userId="02e064bc2ed05f15" providerId="LiveId" clId="{F4B6C719-9123-4A1A-9115-2AB7EF731552}" dt="2020-04-19T08:06:33.161" v="166"/>
        <pc:sldMkLst>
          <pc:docMk/>
          <pc:sldMk cId="3737457057" sldId="261"/>
        </pc:sldMkLst>
        <pc:picChg chg="add mod">
          <ac:chgData name="藤田 卓" userId="02e064bc2ed05f15" providerId="LiveId" clId="{F4B6C719-9123-4A1A-9115-2AB7EF731552}" dt="2020-04-19T08:06:33.161" v="166"/>
          <ac:picMkLst>
            <pc:docMk/>
            <pc:sldMk cId="3737457057" sldId="261"/>
            <ac:picMk id="2" creationId="{CB47233E-C7DA-443C-A093-EF3FC8E00B7F}"/>
          </ac:picMkLst>
        </pc:picChg>
      </pc:sldChg>
      <pc:sldChg chg="addSp delSp modSp modNotesTx">
        <pc:chgData name="藤田 卓" userId="02e064bc2ed05f15" providerId="LiveId" clId="{F4B6C719-9123-4A1A-9115-2AB7EF731552}" dt="2020-04-19T12:35:39.143" v="460"/>
        <pc:sldMkLst>
          <pc:docMk/>
          <pc:sldMk cId="3770184966" sldId="336"/>
        </pc:sldMkLst>
        <pc:picChg chg="add del mod">
          <ac:chgData name="藤田 卓" userId="02e064bc2ed05f15" providerId="LiveId" clId="{F4B6C719-9123-4A1A-9115-2AB7EF731552}" dt="2020-04-19T12:30:05.884" v="447"/>
          <ac:picMkLst>
            <pc:docMk/>
            <pc:sldMk cId="3770184966" sldId="336"/>
            <ac:picMk id="2" creationId="{81A1378F-C218-4B26-B018-63B56ACCCF0D}"/>
          </ac:picMkLst>
        </pc:picChg>
        <pc:picChg chg="add del mod">
          <ac:chgData name="藤田 卓" userId="02e064bc2ed05f15" providerId="LiveId" clId="{F4B6C719-9123-4A1A-9115-2AB7EF731552}" dt="2020-04-19T12:30:23.054" v="448"/>
          <ac:picMkLst>
            <pc:docMk/>
            <pc:sldMk cId="3770184966" sldId="336"/>
            <ac:picMk id="7" creationId="{0244D28A-FF26-4C95-B253-68E322985B8F}"/>
          </ac:picMkLst>
        </pc:picChg>
        <pc:picChg chg="add del mod">
          <ac:chgData name="藤田 卓" userId="02e064bc2ed05f15" providerId="LiveId" clId="{F4B6C719-9123-4A1A-9115-2AB7EF731552}" dt="2020-04-19T12:30:55.866" v="449"/>
          <ac:picMkLst>
            <pc:docMk/>
            <pc:sldMk cId="3770184966" sldId="336"/>
            <ac:picMk id="8" creationId="{EC0E12B9-8835-40DB-B2F2-9732F8B795A3}"/>
          </ac:picMkLst>
        </pc:picChg>
        <pc:picChg chg="add del mod">
          <ac:chgData name="藤田 卓" userId="02e064bc2ed05f15" providerId="LiveId" clId="{F4B6C719-9123-4A1A-9115-2AB7EF731552}" dt="2020-04-19T12:31:10.096" v="450"/>
          <ac:picMkLst>
            <pc:docMk/>
            <pc:sldMk cId="3770184966" sldId="336"/>
            <ac:picMk id="9" creationId="{6208D755-4D7B-4AD7-A08E-5042EF426331}"/>
          </ac:picMkLst>
        </pc:picChg>
        <pc:picChg chg="add del mod">
          <ac:chgData name="藤田 卓" userId="02e064bc2ed05f15" providerId="LiveId" clId="{F4B6C719-9123-4A1A-9115-2AB7EF731552}" dt="2020-04-19T12:31:25.755" v="451"/>
          <ac:picMkLst>
            <pc:docMk/>
            <pc:sldMk cId="3770184966" sldId="336"/>
            <ac:picMk id="10" creationId="{56A881A4-9A64-443B-BFDD-39C69BCB3F40}"/>
          </ac:picMkLst>
        </pc:picChg>
        <pc:picChg chg="add del mod">
          <ac:chgData name="藤田 卓" userId="02e064bc2ed05f15" providerId="LiveId" clId="{F4B6C719-9123-4A1A-9115-2AB7EF731552}" dt="2020-04-19T12:31:37.789" v="452"/>
          <ac:picMkLst>
            <pc:docMk/>
            <pc:sldMk cId="3770184966" sldId="336"/>
            <ac:picMk id="11" creationId="{3EB6C40D-2308-424F-97FF-7EAC35EE5E89}"/>
          </ac:picMkLst>
        </pc:picChg>
        <pc:picChg chg="add del mod">
          <ac:chgData name="藤田 卓" userId="02e064bc2ed05f15" providerId="LiveId" clId="{F4B6C719-9123-4A1A-9115-2AB7EF731552}" dt="2020-04-19T12:32:09.070" v="453"/>
          <ac:picMkLst>
            <pc:docMk/>
            <pc:sldMk cId="3770184966" sldId="336"/>
            <ac:picMk id="12" creationId="{8D714ECD-75C5-4957-94C8-68F56562548D}"/>
          </ac:picMkLst>
        </pc:picChg>
        <pc:picChg chg="add del mod">
          <ac:chgData name="藤田 卓" userId="02e064bc2ed05f15" providerId="LiveId" clId="{F4B6C719-9123-4A1A-9115-2AB7EF731552}" dt="2020-04-19T12:32:16.004" v="454"/>
          <ac:picMkLst>
            <pc:docMk/>
            <pc:sldMk cId="3770184966" sldId="336"/>
            <ac:picMk id="13" creationId="{3A10EB20-E343-47A7-B20F-CF03F58D9984}"/>
          </ac:picMkLst>
        </pc:picChg>
        <pc:picChg chg="add del mod">
          <ac:chgData name="藤田 卓" userId="02e064bc2ed05f15" providerId="LiveId" clId="{F4B6C719-9123-4A1A-9115-2AB7EF731552}" dt="2020-04-19T12:32:40.474" v="455"/>
          <ac:picMkLst>
            <pc:docMk/>
            <pc:sldMk cId="3770184966" sldId="336"/>
            <ac:picMk id="14" creationId="{0E35772A-1977-4A6D-A320-8BC2B4268673}"/>
          </ac:picMkLst>
        </pc:picChg>
        <pc:picChg chg="add del mod">
          <ac:chgData name="藤田 卓" userId="02e064bc2ed05f15" providerId="LiveId" clId="{F4B6C719-9123-4A1A-9115-2AB7EF731552}" dt="2020-04-19T12:33:20.431" v="456"/>
          <ac:picMkLst>
            <pc:docMk/>
            <pc:sldMk cId="3770184966" sldId="336"/>
            <ac:picMk id="15" creationId="{BB4CB740-66A1-49D9-B4B2-D5548DAE71AA}"/>
          </ac:picMkLst>
        </pc:picChg>
        <pc:picChg chg="add del mod">
          <ac:chgData name="藤田 卓" userId="02e064bc2ed05f15" providerId="LiveId" clId="{F4B6C719-9123-4A1A-9115-2AB7EF731552}" dt="2020-04-19T12:33:33.206" v="457"/>
          <ac:picMkLst>
            <pc:docMk/>
            <pc:sldMk cId="3770184966" sldId="336"/>
            <ac:picMk id="16" creationId="{8BA7DDF7-0DCC-40A3-9F77-9799421884EE}"/>
          </ac:picMkLst>
        </pc:picChg>
        <pc:picChg chg="add del mod">
          <ac:chgData name="藤田 卓" userId="02e064bc2ed05f15" providerId="LiveId" clId="{F4B6C719-9123-4A1A-9115-2AB7EF731552}" dt="2020-04-19T12:34:13.909" v="458"/>
          <ac:picMkLst>
            <pc:docMk/>
            <pc:sldMk cId="3770184966" sldId="336"/>
            <ac:picMk id="17" creationId="{BE851F86-81DD-488C-9EA9-8E7AFA3F99BB}"/>
          </ac:picMkLst>
        </pc:picChg>
        <pc:picChg chg="add del mod">
          <ac:chgData name="藤田 卓" userId="02e064bc2ed05f15" providerId="LiveId" clId="{F4B6C719-9123-4A1A-9115-2AB7EF731552}" dt="2020-04-19T12:34:55.364" v="459"/>
          <ac:picMkLst>
            <pc:docMk/>
            <pc:sldMk cId="3770184966" sldId="336"/>
            <ac:picMk id="18" creationId="{D24E24AE-C844-499C-B6DA-44672B62807C}"/>
          </ac:picMkLst>
        </pc:picChg>
        <pc:picChg chg="add del mod">
          <ac:chgData name="藤田 卓" userId="02e064bc2ed05f15" providerId="LiveId" clId="{F4B6C719-9123-4A1A-9115-2AB7EF731552}" dt="2020-04-19T12:35:39.143" v="460"/>
          <ac:picMkLst>
            <pc:docMk/>
            <pc:sldMk cId="3770184966" sldId="336"/>
            <ac:picMk id="19" creationId="{0D626D00-3123-4638-8E0B-1B460A9A07D7}"/>
          </ac:picMkLst>
        </pc:picChg>
        <pc:picChg chg="add mod">
          <ac:chgData name="藤田 卓" userId="02e064bc2ed05f15" providerId="LiveId" clId="{F4B6C719-9123-4A1A-9115-2AB7EF731552}" dt="2020-04-19T12:35:39.143" v="460"/>
          <ac:picMkLst>
            <pc:docMk/>
            <pc:sldMk cId="3770184966" sldId="336"/>
            <ac:picMk id="20" creationId="{E19BF026-A7A2-4FA5-837A-A8E19DB9B48F}"/>
          </ac:picMkLst>
        </pc:picChg>
      </pc:sldChg>
      <pc:sldChg chg="addSp modSp">
        <pc:chgData name="藤田 卓" userId="02e064bc2ed05f15" providerId="LiveId" clId="{F4B6C719-9123-4A1A-9115-2AB7EF731552}" dt="2020-04-19T09:26:25.667" v="270"/>
        <pc:sldMkLst>
          <pc:docMk/>
          <pc:sldMk cId="3259914093" sldId="337"/>
        </pc:sldMkLst>
        <pc:picChg chg="add mod">
          <ac:chgData name="藤田 卓" userId="02e064bc2ed05f15" providerId="LiveId" clId="{F4B6C719-9123-4A1A-9115-2AB7EF731552}" dt="2020-04-19T09:26:25.667" v="270"/>
          <ac:picMkLst>
            <pc:docMk/>
            <pc:sldMk cId="3259914093" sldId="337"/>
            <ac:picMk id="2" creationId="{976F8287-CCCB-4413-BE0F-E7D36BA613E3}"/>
          </ac:picMkLst>
        </pc:picChg>
      </pc:sldChg>
      <pc:sldChg chg="addSp delSp modSp modNotesTx">
        <pc:chgData name="藤田 卓" userId="02e064bc2ed05f15" providerId="LiveId" clId="{F4B6C719-9123-4A1A-9115-2AB7EF731552}" dt="2020-04-19T12:27:47.093" v="445"/>
        <pc:sldMkLst>
          <pc:docMk/>
          <pc:sldMk cId="957004667" sldId="338"/>
        </pc:sldMkLst>
        <pc:picChg chg="add del mod">
          <ac:chgData name="藤田 卓" userId="02e064bc2ed05f15" providerId="LiveId" clId="{F4B6C719-9123-4A1A-9115-2AB7EF731552}" dt="2020-04-19T12:25:57.836" v="442"/>
          <ac:picMkLst>
            <pc:docMk/>
            <pc:sldMk cId="957004667" sldId="338"/>
            <ac:picMk id="2" creationId="{C40048A5-79A6-4186-BFAF-D2DBC76FE58C}"/>
          </ac:picMkLst>
        </pc:picChg>
        <pc:picChg chg="add del mod">
          <ac:chgData name="藤田 卓" userId="02e064bc2ed05f15" providerId="LiveId" clId="{F4B6C719-9123-4A1A-9115-2AB7EF731552}" dt="2020-04-19T12:26:24.848" v="443"/>
          <ac:picMkLst>
            <pc:docMk/>
            <pc:sldMk cId="957004667" sldId="338"/>
            <ac:picMk id="8" creationId="{823FA956-0183-47B3-AE1B-EB3BEACFB710}"/>
          </ac:picMkLst>
        </pc:picChg>
        <pc:picChg chg="add del mod">
          <ac:chgData name="藤田 卓" userId="02e064bc2ed05f15" providerId="LiveId" clId="{F4B6C719-9123-4A1A-9115-2AB7EF731552}" dt="2020-04-19T12:27:00.834" v="444"/>
          <ac:picMkLst>
            <pc:docMk/>
            <pc:sldMk cId="957004667" sldId="338"/>
            <ac:picMk id="9" creationId="{B13C81F0-D14D-4AB8-9257-D656A1110F0F}"/>
          </ac:picMkLst>
        </pc:picChg>
        <pc:picChg chg="add del mod">
          <ac:chgData name="藤田 卓" userId="02e064bc2ed05f15" providerId="LiveId" clId="{F4B6C719-9123-4A1A-9115-2AB7EF731552}" dt="2020-04-19T12:27:47.093" v="445"/>
          <ac:picMkLst>
            <pc:docMk/>
            <pc:sldMk cId="957004667" sldId="338"/>
            <ac:picMk id="10" creationId="{3986EAE1-1994-4C3C-ADDD-FBB238EC2AED}"/>
          </ac:picMkLst>
        </pc:picChg>
        <pc:picChg chg="add mod">
          <ac:chgData name="藤田 卓" userId="02e064bc2ed05f15" providerId="LiveId" clId="{F4B6C719-9123-4A1A-9115-2AB7EF731552}" dt="2020-04-19T12:27:47.093" v="445"/>
          <ac:picMkLst>
            <pc:docMk/>
            <pc:sldMk cId="957004667" sldId="338"/>
            <ac:picMk id="11" creationId="{D22FE563-21FC-4F94-A57E-8C7EBD192D33}"/>
          </ac:picMkLst>
        </pc:picChg>
      </pc:sldChg>
      <pc:sldChg chg="addSp delSp modSp">
        <pc:chgData name="藤田 卓" userId="02e064bc2ed05f15" providerId="LiveId" clId="{F4B6C719-9123-4A1A-9115-2AB7EF731552}" dt="2020-04-19T12:22:47.256" v="436"/>
        <pc:sldMkLst>
          <pc:docMk/>
          <pc:sldMk cId="2459929212" sldId="339"/>
        </pc:sldMkLst>
        <pc:picChg chg="add del mod">
          <ac:chgData name="藤田 卓" userId="02e064bc2ed05f15" providerId="LiveId" clId="{F4B6C719-9123-4A1A-9115-2AB7EF731552}" dt="2020-04-19T12:21:04.656" v="430"/>
          <ac:picMkLst>
            <pc:docMk/>
            <pc:sldMk cId="2459929212" sldId="339"/>
            <ac:picMk id="2" creationId="{9C0C2B8C-565C-4121-991F-412C679A034D}"/>
          </ac:picMkLst>
        </pc:picChg>
        <pc:picChg chg="add del mod">
          <ac:chgData name="藤田 卓" userId="02e064bc2ed05f15" providerId="LiveId" clId="{F4B6C719-9123-4A1A-9115-2AB7EF731552}" dt="2020-04-19T12:21:25.830" v="431"/>
          <ac:picMkLst>
            <pc:docMk/>
            <pc:sldMk cId="2459929212" sldId="339"/>
            <ac:picMk id="8" creationId="{F59AF7B2-C881-403C-8977-476539B41A97}"/>
          </ac:picMkLst>
        </pc:picChg>
        <pc:picChg chg="add del mod">
          <ac:chgData name="藤田 卓" userId="02e064bc2ed05f15" providerId="LiveId" clId="{F4B6C719-9123-4A1A-9115-2AB7EF731552}" dt="2020-04-19T12:21:37.615" v="432"/>
          <ac:picMkLst>
            <pc:docMk/>
            <pc:sldMk cId="2459929212" sldId="339"/>
            <ac:picMk id="9" creationId="{5ABC6F31-9FCE-48B1-A63F-7D37F6166CE3}"/>
          </ac:picMkLst>
        </pc:picChg>
        <pc:picChg chg="add del mod">
          <ac:chgData name="藤田 卓" userId="02e064bc2ed05f15" providerId="LiveId" clId="{F4B6C719-9123-4A1A-9115-2AB7EF731552}" dt="2020-04-19T12:21:55.032" v="433"/>
          <ac:picMkLst>
            <pc:docMk/>
            <pc:sldMk cId="2459929212" sldId="339"/>
            <ac:picMk id="10" creationId="{BC7DC3AA-2104-4695-824B-621327CAFA90}"/>
          </ac:picMkLst>
        </pc:picChg>
        <pc:picChg chg="add del mod">
          <ac:chgData name="藤田 卓" userId="02e064bc2ed05f15" providerId="LiveId" clId="{F4B6C719-9123-4A1A-9115-2AB7EF731552}" dt="2020-04-19T12:22:07.003" v="434"/>
          <ac:picMkLst>
            <pc:docMk/>
            <pc:sldMk cId="2459929212" sldId="339"/>
            <ac:picMk id="11" creationId="{F6BB1DE3-FAD9-4143-A5AB-A22BDB4365CE}"/>
          </ac:picMkLst>
        </pc:picChg>
        <pc:picChg chg="add del mod">
          <ac:chgData name="藤田 卓" userId="02e064bc2ed05f15" providerId="LiveId" clId="{F4B6C719-9123-4A1A-9115-2AB7EF731552}" dt="2020-04-19T12:22:14.423" v="435"/>
          <ac:picMkLst>
            <pc:docMk/>
            <pc:sldMk cId="2459929212" sldId="339"/>
            <ac:picMk id="12" creationId="{79B8B786-59F9-40DE-8D47-1D3D6B911934}"/>
          </ac:picMkLst>
        </pc:picChg>
        <pc:picChg chg="add del mod">
          <ac:chgData name="藤田 卓" userId="02e064bc2ed05f15" providerId="LiveId" clId="{F4B6C719-9123-4A1A-9115-2AB7EF731552}" dt="2020-04-19T12:22:47.256" v="436"/>
          <ac:picMkLst>
            <pc:docMk/>
            <pc:sldMk cId="2459929212" sldId="339"/>
            <ac:picMk id="13" creationId="{0616FAF4-1998-472E-8D1E-E2540FC7F18E}"/>
          </ac:picMkLst>
        </pc:picChg>
        <pc:picChg chg="add mod">
          <ac:chgData name="藤田 卓" userId="02e064bc2ed05f15" providerId="LiveId" clId="{F4B6C719-9123-4A1A-9115-2AB7EF731552}" dt="2020-04-19T12:22:47.256" v="436"/>
          <ac:picMkLst>
            <pc:docMk/>
            <pc:sldMk cId="2459929212" sldId="339"/>
            <ac:picMk id="14" creationId="{F28E5C0B-BBF7-43E0-9140-A656E234F40C}"/>
          </ac:picMkLst>
        </pc:picChg>
      </pc:sldChg>
      <pc:sldChg chg="addSp delSp modSp">
        <pc:chgData name="藤田 卓" userId="02e064bc2ed05f15" providerId="LiveId" clId="{F4B6C719-9123-4A1A-9115-2AB7EF731552}" dt="2020-04-19T12:19:13.466" v="428"/>
        <pc:sldMkLst>
          <pc:docMk/>
          <pc:sldMk cId="2221379914" sldId="340"/>
        </pc:sldMkLst>
        <pc:picChg chg="add del mod">
          <ac:chgData name="藤田 卓" userId="02e064bc2ed05f15" providerId="LiveId" clId="{F4B6C719-9123-4A1A-9115-2AB7EF731552}" dt="2020-04-19T12:14:17.665" v="424"/>
          <ac:picMkLst>
            <pc:docMk/>
            <pc:sldMk cId="2221379914" sldId="340"/>
            <ac:picMk id="2" creationId="{83A91D93-C695-4870-8C6C-1CAB890E0187}"/>
          </ac:picMkLst>
        </pc:picChg>
        <pc:picChg chg="add del mod">
          <ac:chgData name="藤田 卓" userId="02e064bc2ed05f15" providerId="LiveId" clId="{F4B6C719-9123-4A1A-9115-2AB7EF731552}" dt="2020-04-19T12:15:19.730" v="425"/>
          <ac:picMkLst>
            <pc:docMk/>
            <pc:sldMk cId="2221379914" sldId="340"/>
            <ac:picMk id="3" creationId="{8D180A82-E734-4B50-8186-6B3E34A8DED4}"/>
          </ac:picMkLst>
        </pc:picChg>
        <pc:picChg chg="add del mod">
          <ac:chgData name="藤田 卓" userId="02e064bc2ed05f15" providerId="LiveId" clId="{F4B6C719-9123-4A1A-9115-2AB7EF731552}" dt="2020-04-19T12:17:47.713" v="426"/>
          <ac:picMkLst>
            <pc:docMk/>
            <pc:sldMk cId="2221379914" sldId="340"/>
            <ac:picMk id="5" creationId="{6BF6E54E-1D62-4093-80D5-BB9809374247}"/>
          </ac:picMkLst>
        </pc:picChg>
        <pc:picChg chg="add del mod">
          <ac:chgData name="藤田 卓" userId="02e064bc2ed05f15" providerId="LiveId" clId="{F4B6C719-9123-4A1A-9115-2AB7EF731552}" dt="2020-04-19T12:18:23.016" v="427"/>
          <ac:picMkLst>
            <pc:docMk/>
            <pc:sldMk cId="2221379914" sldId="340"/>
            <ac:picMk id="6" creationId="{509D8FD0-E371-4217-8E6A-3D5361C203CE}"/>
          </ac:picMkLst>
        </pc:picChg>
        <pc:picChg chg="add del mod">
          <ac:chgData name="藤田 卓" userId="02e064bc2ed05f15" providerId="LiveId" clId="{F4B6C719-9123-4A1A-9115-2AB7EF731552}" dt="2020-04-19T12:19:13.466" v="428"/>
          <ac:picMkLst>
            <pc:docMk/>
            <pc:sldMk cId="2221379914" sldId="340"/>
            <ac:picMk id="11" creationId="{04D4DD12-08A8-4935-B6EC-9DE8920D95CB}"/>
          </ac:picMkLst>
        </pc:picChg>
        <pc:picChg chg="add mod">
          <ac:chgData name="藤田 卓" userId="02e064bc2ed05f15" providerId="LiveId" clId="{F4B6C719-9123-4A1A-9115-2AB7EF731552}" dt="2020-04-19T12:19:13.466" v="428"/>
          <ac:picMkLst>
            <pc:docMk/>
            <pc:sldMk cId="2221379914" sldId="340"/>
            <ac:picMk id="12" creationId="{0F82B78B-3EA7-4F10-B6BF-5915E0C82ADA}"/>
          </ac:picMkLst>
        </pc:picChg>
      </pc:sldChg>
      <pc:sldChg chg="addSp delSp modSp">
        <pc:chgData name="藤田 卓" userId="02e064bc2ed05f15" providerId="LiveId" clId="{F4B6C719-9123-4A1A-9115-2AB7EF731552}" dt="2020-04-19T12:12:06.323" v="422"/>
        <pc:sldMkLst>
          <pc:docMk/>
          <pc:sldMk cId="3039274850" sldId="341"/>
        </pc:sldMkLst>
        <pc:picChg chg="add del mod">
          <ac:chgData name="藤田 卓" userId="02e064bc2ed05f15" providerId="LiveId" clId="{F4B6C719-9123-4A1A-9115-2AB7EF731552}" dt="2020-04-19T12:11:49.224" v="421"/>
          <ac:picMkLst>
            <pc:docMk/>
            <pc:sldMk cId="3039274850" sldId="341"/>
            <ac:picMk id="2" creationId="{81741E8A-4ED5-44BC-96CC-AFE3A88D3EBD}"/>
          </ac:picMkLst>
        </pc:picChg>
        <pc:picChg chg="add del mod">
          <ac:chgData name="藤田 卓" userId="02e064bc2ed05f15" providerId="LiveId" clId="{F4B6C719-9123-4A1A-9115-2AB7EF731552}" dt="2020-04-19T12:12:06.323" v="422"/>
          <ac:picMkLst>
            <pc:docMk/>
            <pc:sldMk cId="3039274850" sldId="341"/>
            <ac:picMk id="7" creationId="{BCAD4674-E5F1-4A83-83D4-C8469BE5C8E8}"/>
          </ac:picMkLst>
        </pc:picChg>
        <pc:picChg chg="add mod">
          <ac:chgData name="藤田 卓" userId="02e064bc2ed05f15" providerId="LiveId" clId="{F4B6C719-9123-4A1A-9115-2AB7EF731552}" dt="2020-04-19T12:12:06.323" v="422"/>
          <ac:picMkLst>
            <pc:docMk/>
            <pc:sldMk cId="3039274850" sldId="341"/>
            <ac:picMk id="8" creationId="{20202A5A-77C8-4073-BAE0-B580C24EA613}"/>
          </ac:picMkLst>
        </pc:picChg>
      </pc:sldChg>
      <pc:sldChg chg="addSp delSp modSp">
        <pc:chgData name="藤田 卓" userId="02e064bc2ed05f15" providerId="LiveId" clId="{F4B6C719-9123-4A1A-9115-2AB7EF731552}" dt="2020-04-19T12:09:35.005" v="419"/>
        <pc:sldMkLst>
          <pc:docMk/>
          <pc:sldMk cId="2185845824" sldId="342"/>
        </pc:sldMkLst>
        <pc:picChg chg="add del mod">
          <ac:chgData name="藤田 卓" userId="02e064bc2ed05f15" providerId="LiveId" clId="{F4B6C719-9123-4A1A-9115-2AB7EF731552}" dt="2020-04-19T12:07:17.194" v="414"/>
          <ac:picMkLst>
            <pc:docMk/>
            <pc:sldMk cId="2185845824" sldId="342"/>
            <ac:picMk id="2" creationId="{1EDA39ED-79C8-4C76-9D2D-FFA0EEDE47FA}"/>
          </ac:picMkLst>
        </pc:picChg>
        <pc:picChg chg="add del mod">
          <ac:chgData name="藤田 卓" userId="02e064bc2ed05f15" providerId="LiveId" clId="{F4B6C719-9123-4A1A-9115-2AB7EF731552}" dt="2020-04-19T12:07:33.498" v="415"/>
          <ac:picMkLst>
            <pc:docMk/>
            <pc:sldMk cId="2185845824" sldId="342"/>
            <ac:picMk id="7" creationId="{63F415FC-92B8-4747-8CCD-8660E110FA40}"/>
          </ac:picMkLst>
        </pc:picChg>
        <pc:picChg chg="add del mod">
          <ac:chgData name="藤田 卓" userId="02e064bc2ed05f15" providerId="LiveId" clId="{F4B6C719-9123-4A1A-9115-2AB7EF731552}" dt="2020-04-19T12:07:46.620" v="416"/>
          <ac:picMkLst>
            <pc:docMk/>
            <pc:sldMk cId="2185845824" sldId="342"/>
            <ac:picMk id="8" creationId="{A26B3D70-6E34-4500-B901-10E192B3080C}"/>
          </ac:picMkLst>
        </pc:picChg>
        <pc:picChg chg="add del mod">
          <ac:chgData name="藤田 卓" userId="02e064bc2ed05f15" providerId="LiveId" clId="{F4B6C719-9123-4A1A-9115-2AB7EF731552}" dt="2020-04-19T12:08:03.306" v="417"/>
          <ac:picMkLst>
            <pc:docMk/>
            <pc:sldMk cId="2185845824" sldId="342"/>
            <ac:picMk id="9" creationId="{771A32A8-934D-4535-AF98-A21790AF46FF}"/>
          </ac:picMkLst>
        </pc:picChg>
        <pc:picChg chg="add del mod">
          <ac:chgData name="藤田 卓" userId="02e064bc2ed05f15" providerId="LiveId" clId="{F4B6C719-9123-4A1A-9115-2AB7EF731552}" dt="2020-04-19T12:08:25.769" v="418"/>
          <ac:picMkLst>
            <pc:docMk/>
            <pc:sldMk cId="2185845824" sldId="342"/>
            <ac:picMk id="10" creationId="{928120B2-FBE2-43F5-B1FB-97CE999297F7}"/>
          </ac:picMkLst>
        </pc:picChg>
        <pc:picChg chg="add del mod">
          <ac:chgData name="藤田 卓" userId="02e064bc2ed05f15" providerId="LiveId" clId="{F4B6C719-9123-4A1A-9115-2AB7EF731552}" dt="2020-04-19T12:09:35.005" v="419"/>
          <ac:picMkLst>
            <pc:docMk/>
            <pc:sldMk cId="2185845824" sldId="342"/>
            <ac:picMk id="11" creationId="{21C37D94-D8F8-4359-A48C-347BFFC89306}"/>
          </ac:picMkLst>
        </pc:picChg>
        <pc:picChg chg="add mod">
          <ac:chgData name="藤田 卓" userId="02e064bc2ed05f15" providerId="LiveId" clId="{F4B6C719-9123-4A1A-9115-2AB7EF731552}" dt="2020-04-19T12:09:35.005" v="419"/>
          <ac:picMkLst>
            <pc:docMk/>
            <pc:sldMk cId="2185845824" sldId="342"/>
            <ac:picMk id="12" creationId="{DE9B7525-66ED-4749-A1D2-561BF3C4BBF5}"/>
          </ac:picMkLst>
        </pc:picChg>
      </pc:sldChg>
      <pc:sldChg chg="addSp delSp modSp">
        <pc:chgData name="藤田 卓" userId="02e064bc2ed05f15" providerId="LiveId" clId="{F4B6C719-9123-4A1A-9115-2AB7EF731552}" dt="2020-04-19T12:04:54.135" v="412"/>
        <pc:sldMkLst>
          <pc:docMk/>
          <pc:sldMk cId="1225766459" sldId="343"/>
        </pc:sldMkLst>
        <pc:picChg chg="add del mod">
          <ac:chgData name="藤田 卓" userId="02e064bc2ed05f15" providerId="LiveId" clId="{F4B6C719-9123-4A1A-9115-2AB7EF731552}" dt="2020-04-19T12:04:42.703" v="411"/>
          <ac:picMkLst>
            <pc:docMk/>
            <pc:sldMk cId="1225766459" sldId="343"/>
            <ac:picMk id="2" creationId="{A93FCF96-F31B-448A-8389-F5AA5CA0706B}"/>
          </ac:picMkLst>
        </pc:picChg>
        <pc:picChg chg="add del mod">
          <ac:chgData name="藤田 卓" userId="02e064bc2ed05f15" providerId="LiveId" clId="{F4B6C719-9123-4A1A-9115-2AB7EF731552}" dt="2020-04-19T12:04:54.135" v="412"/>
          <ac:picMkLst>
            <pc:docMk/>
            <pc:sldMk cId="1225766459" sldId="343"/>
            <ac:picMk id="7" creationId="{251B6791-0DEA-4E1F-A882-639A57F19A1B}"/>
          </ac:picMkLst>
        </pc:picChg>
        <pc:picChg chg="add mod">
          <ac:chgData name="藤田 卓" userId="02e064bc2ed05f15" providerId="LiveId" clId="{F4B6C719-9123-4A1A-9115-2AB7EF731552}" dt="2020-04-19T12:04:54.135" v="412"/>
          <ac:picMkLst>
            <pc:docMk/>
            <pc:sldMk cId="1225766459" sldId="343"/>
            <ac:picMk id="8" creationId="{74594AD1-087C-477D-B840-BD6CA4F8F4CA}"/>
          </ac:picMkLst>
        </pc:picChg>
      </pc:sldChg>
      <pc:sldChg chg="addSp delSp modSp">
        <pc:chgData name="藤田 卓" userId="02e064bc2ed05f15" providerId="LiveId" clId="{F4B6C719-9123-4A1A-9115-2AB7EF731552}" dt="2020-04-19T12:01:25.175" v="409"/>
        <pc:sldMkLst>
          <pc:docMk/>
          <pc:sldMk cId="2330171706" sldId="344"/>
        </pc:sldMkLst>
        <pc:picChg chg="add del mod">
          <ac:chgData name="藤田 卓" userId="02e064bc2ed05f15" providerId="LiveId" clId="{F4B6C719-9123-4A1A-9115-2AB7EF731552}" dt="2020-04-19T11:56:08.324" v="403"/>
          <ac:picMkLst>
            <pc:docMk/>
            <pc:sldMk cId="2330171706" sldId="344"/>
            <ac:picMk id="2" creationId="{EDB6647D-F197-4794-A850-3D377951EFD3}"/>
          </ac:picMkLst>
        </pc:picChg>
        <pc:picChg chg="add del mod">
          <ac:chgData name="藤田 卓" userId="02e064bc2ed05f15" providerId="LiveId" clId="{F4B6C719-9123-4A1A-9115-2AB7EF731552}" dt="2020-04-19T11:56:32.566" v="404"/>
          <ac:picMkLst>
            <pc:docMk/>
            <pc:sldMk cId="2330171706" sldId="344"/>
            <ac:picMk id="9" creationId="{7BC9BE2F-833A-431D-9B29-D2109C246A70}"/>
          </ac:picMkLst>
        </pc:picChg>
        <pc:picChg chg="add del mod">
          <ac:chgData name="藤田 卓" userId="02e064bc2ed05f15" providerId="LiveId" clId="{F4B6C719-9123-4A1A-9115-2AB7EF731552}" dt="2020-04-19T11:57:56.150" v="405"/>
          <ac:picMkLst>
            <pc:docMk/>
            <pc:sldMk cId="2330171706" sldId="344"/>
            <ac:picMk id="10" creationId="{83D3BAFE-418A-4E8F-9E1C-6E6559FA04BD}"/>
          </ac:picMkLst>
        </pc:picChg>
        <pc:picChg chg="add del mod">
          <ac:chgData name="藤田 卓" userId="02e064bc2ed05f15" providerId="LiveId" clId="{F4B6C719-9123-4A1A-9115-2AB7EF731552}" dt="2020-04-19T11:58:37.738" v="406"/>
          <ac:picMkLst>
            <pc:docMk/>
            <pc:sldMk cId="2330171706" sldId="344"/>
            <ac:picMk id="11" creationId="{35D52ADD-9462-4BF1-AA3F-A11393E44089}"/>
          </ac:picMkLst>
        </pc:picChg>
        <pc:picChg chg="add del mod">
          <ac:chgData name="藤田 卓" userId="02e064bc2ed05f15" providerId="LiveId" clId="{F4B6C719-9123-4A1A-9115-2AB7EF731552}" dt="2020-04-19T11:59:32.228" v="407"/>
          <ac:picMkLst>
            <pc:docMk/>
            <pc:sldMk cId="2330171706" sldId="344"/>
            <ac:picMk id="12" creationId="{AC88F8FB-3B67-4E19-8725-1BE7DDDBE0F5}"/>
          </ac:picMkLst>
        </pc:picChg>
        <pc:picChg chg="add del mod">
          <ac:chgData name="藤田 卓" userId="02e064bc2ed05f15" providerId="LiveId" clId="{F4B6C719-9123-4A1A-9115-2AB7EF731552}" dt="2020-04-19T11:59:54.382" v="408"/>
          <ac:picMkLst>
            <pc:docMk/>
            <pc:sldMk cId="2330171706" sldId="344"/>
            <ac:picMk id="13" creationId="{83D5C058-352E-4AF4-829F-A726F7425AEF}"/>
          </ac:picMkLst>
        </pc:picChg>
        <pc:picChg chg="add del mod">
          <ac:chgData name="藤田 卓" userId="02e064bc2ed05f15" providerId="LiveId" clId="{F4B6C719-9123-4A1A-9115-2AB7EF731552}" dt="2020-04-19T12:01:25.175" v="409"/>
          <ac:picMkLst>
            <pc:docMk/>
            <pc:sldMk cId="2330171706" sldId="344"/>
            <ac:picMk id="14" creationId="{ECF42E60-AD50-4FF5-94B2-62645C061937}"/>
          </ac:picMkLst>
        </pc:picChg>
        <pc:picChg chg="add mod">
          <ac:chgData name="藤田 卓" userId="02e064bc2ed05f15" providerId="LiveId" clId="{F4B6C719-9123-4A1A-9115-2AB7EF731552}" dt="2020-04-19T12:01:25.175" v="409"/>
          <ac:picMkLst>
            <pc:docMk/>
            <pc:sldMk cId="2330171706" sldId="344"/>
            <ac:picMk id="15" creationId="{B6368717-949F-4235-A7EB-B7CDE5DC7A82}"/>
          </ac:picMkLst>
        </pc:picChg>
      </pc:sldChg>
      <pc:sldChg chg="addSp delSp modSp">
        <pc:chgData name="藤田 卓" userId="02e064bc2ed05f15" providerId="LiveId" clId="{F4B6C719-9123-4A1A-9115-2AB7EF731552}" dt="2020-04-19T11:53:10.485" v="401"/>
        <pc:sldMkLst>
          <pc:docMk/>
          <pc:sldMk cId="1051763092" sldId="345"/>
        </pc:sldMkLst>
        <pc:picChg chg="add del mod">
          <ac:chgData name="藤田 卓" userId="02e064bc2ed05f15" providerId="LiveId" clId="{F4B6C719-9123-4A1A-9115-2AB7EF731552}" dt="2020-04-19T11:48:31.876" v="395"/>
          <ac:picMkLst>
            <pc:docMk/>
            <pc:sldMk cId="1051763092" sldId="345"/>
            <ac:picMk id="2" creationId="{1BEA5FC9-A7E2-4769-9FD5-05EDA760E86D}"/>
          </ac:picMkLst>
        </pc:picChg>
        <pc:picChg chg="add del mod">
          <ac:chgData name="藤田 卓" userId="02e064bc2ed05f15" providerId="LiveId" clId="{F4B6C719-9123-4A1A-9115-2AB7EF731552}" dt="2020-04-19T11:49:18.665" v="396"/>
          <ac:picMkLst>
            <pc:docMk/>
            <pc:sldMk cId="1051763092" sldId="345"/>
            <ac:picMk id="7" creationId="{06AADC08-B804-4465-A469-04838D728500}"/>
          </ac:picMkLst>
        </pc:picChg>
        <pc:picChg chg="add del mod">
          <ac:chgData name="藤田 卓" userId="02e064bc2ed05f15" providerId="LiveId" clId="{F4B6C719-9123-4A1A-9115-2AB7EF731552}" dt="2020-04-19T11:49:49.968" v="397"/>
          <ac:picMkLst>
            <pc:docMk/>
            <pc:sldMk cId="1051763092" sldId="345"/>
            <ac:picMk id="8" creationId="{5056796B-DEEA-42BF-8F74-08E0D2ED27B9}"/>
          </ac:picMkLst>
        </pc:picChg>
        <pc:picChg chg="add del mod">
          <ac:chgData name="藤田 卓" userId="02e064bc2ed05f15" providerId="LiveId" clId="{F4B6C719-9123-4A1A-9115-2AB7EF731552}" dt="2020-04-19T11:50:31.656" v="398"/>
          <ac:picMkLst>
            <pc:docMk/>
            <pc:sldMk cId="1051763092" sldId="345"/>
            <ac:picMk id="9" creationId="{3F680067-04CE-45AA-8253-FC7684588C34}"/>
          </ac:picMkLst>
        </pc:picChg>
        <pc:picChg chg="add del mod">
          <ac:chgData name="藤田 卓" userId="02e064bc2ed05f15" providerId="LiveId" clId="{F4B6C719-9123-4A1A-9115-2AB7EF731552}" dt="2020-04-19T11:51:22.588" v="399"/>
          <ac:picMkLst>
            <pc:docMk/>
            <pc:sldMk cId="1051763092" sldId="345"/>
            <ac:picMk id="10" creationId="{E55A9C49-540F-4101-85F3-EDE06C0DBA01}"/>
          </ac:picMkLst>
        </pc:picChg>
        <pc:picChg chg="add del mod">
          <ac:chgData name="藤田 卓" userId="02e064bc2ed05f15" providerId="LiveId" clId="{F4B6C719-9123-4A1A-9115-2AB7EF731552}" dt="2020-04-19T11:52:20.511" v="400"/>
          <ac:picMkLst>
            <pc:docMk/>
            <pc:sldMk cId="1051763092" sldId="345"/>
            <ac:picMk id="11" creationId="{8F88ACBE-34D3-45F2-9F96-BB7D5FB70A3B}"/>
          </ac:picMkLst>
        </pc:picChg>
        <pc:picChg chg="add del mod">
          <ac:chgData name="藤田 卓" userId="02e064bc2ed05f15" providerId="LiveId" clId="{F4B6C719-9123-4A1A-9115-2AB7EF731552}" dt="2020-04-19T11:53:10.485" v="401"/>
          <ac:picMkLst>
            <pc:docMk/>
            <pc:sldMk cId="1051763092" sldId="345"/>
            <ac:picMk id="12" creationId="{B61C1AD5-81D7-432B-B0FF-3B90F80A4F68}"/>
          </ac:picMkLst>
        </pc:picChg>
        <pc:picChg chg="add mod">
          <ac:chgData name="藤田 卓" userId="02e064bc2ed05f15" providerId="LiveId" clId="{F4B6C719-9123-4A1A-9115-2AB7EF731552}" dt="2020-04-19T11:53:10.485" v="401"/>
          <ac:picMkLst>
            <pc:docMk/>
            <pc:sldMk cId="1051763092" sldId="345"/>
            <ac:picMk id="13" creationId="{0EDFB6EB-207C-44E1-8F24-30F3A27E403C}"/>
          </ac:picMkLst>
        </pc:picChg>
      </pc:sldChg>
      <pc:sldChg chg="addSp modSp">
        <pc:chgData name="藤田 卓" userId="02e064bc2ed05f15" providerId="LiveId" clId="{F4B6C719-9123-4A1A-9115-2AB7EF731552}" dt="2020-04-19T10:37:07.680" v="393"/>
        <pc:sldMkLst>
          <pc:docMk/>
          <pc:sldMk cId="1388555044" sldId="346"/>
        </pc:sldMkLst>
        <pc:picChg chg="add mod">
          <ac:chgData name="藤田 卓" userId="02e064bc2ed05f15" providerId="LiveId" clId="{F4B6C719-9123-4A1A-9115-2AB7EF731552}" dt="2020-04-19T10:37:07.680" v="393"/>
          <ac:picMkLst>
            <pc:docMk/>
            <pc:sldMk cId="1388555044" sldId="346"/>
            <ac:picMk id="2" creationId="{D7000DE9-B22E-482B-ABFB-B4ABC83E978D}"/>
          </ac:picMkLst>
        </pc:picChg>
      </pc:sldChg>
      <pc:sldChg chg="addSp delSp modSp">
        <pc:chgData name="藤田 卓" userId="02e064bc2ed05f15" providerId="LiveId" clId="{F4B6C719-9123-4A1A-9115-2AB7EF731552}" dt="2020-04-19T10:35:46.648" v="392"/>
        <pc:sldMkLst>
          <pc:docMk/>
          <pc:sldMk cId="607498569" sldId="347"/>
        </pc:sldMkLst>
        <pc:picChg chg="add del mod">
          <ac:chgData name="藤田 卓" userId="02e064bc2ed05f15" providerId="LiveId" clId="{F4B6C719-9123-4A1A-9115-2AB7EF731552}" dt="2020-04-19T10:28:51.327" v="377"/>
          <ac:picMkLst>
            <pc:docMk/>
            <pc:sldMk cId="607498569" sldId="347"/>
            <ac:picMk id="2" creationId="{B259AA47-FFB4-4ECB-A384-A13ECA1EB073}"/>
          </ac:picMkLst>
        </pc:picChg>
        <pc:picChg chg="add del mod">
          <ac:chgData name="藤田 卓" userId="02e064bc2ed05f15" providerId="LiveId" clId="{F4B6C719-9123-4A1A-9115-2AB7EF731552}" dt="2020-04-19T10:28:59.297" v="378"/>
          <ac:picMkLst>
            <pc:docMk/>
            <pc:sldMk cId="607498569" sldId="347"/>
            <ac:picMk id="3" creationId="{125AEE11-D230-4A87-B0F7-3C7BFFB86C4D}"/>
          </ac:picMkLst>
        </pc:picChg>
        <pc:picChg chg="add del mod">
          <ac:chgData name="藤田 卓" userId="02e064bc2ed05f15" providerId="LiveId" clId="{F4B6C719-9123-4A1A-9115-2AB7EF731552}" dt="2020-04-19T10:29:16.877" v="379"/>
          <ac:picMkLst>
            <pc:docMk/>
            <pc:sldMk cId="607498569" sldId="347"/>
            <ac:picMk id="5" creationId="{A8683610-11A8-4A94-AADD-F58376D1F8AE}"/>
          </ac:picMkLst>
        </pc:picChg>
        <pc:picChg chg="add del mod">
          <ac:chgData name="藤田 卓" userId="02e064bc2ed05f15" providerId="LiveId" clId="{F4B6C719-9123-4A1A-9115-2AB7EF731552}" dt="2020-04-19T10:29:25.401" v="380"/>
          <ac:picMkLst>
            <pc:docMk/>
            <pc:sldMk cId="607498569" sldId="347"/>
            <ac:picMk id="6" creationId="{B11FB205-8DD7-4529-BAB1-F201CB45E2B0}"/>
          </ac:picMkLst>
        </pc:picChg>
        <pc:picChg chg="add del mod">
          <ac:chgData name="藤田 卓" userId="02e064bc2ed05f15" providerId="LiveId" clId="{F4B6C719-9123-4A1A-9115-2AB7EF731552}" dt="2020-04-19T10:30:03.138" v="381"/>
          <ac:picMkLst>
            <pc:docMk/>
            <pc:sldMk cId="607498569" sldId="347"/>
            <ac:picMk id="7" creationId="{CA234822-FDB1-4B1C-A47E-5F33E30EFA21}"/>
          </ac:picMkLst>
        </pc:picChg>
        <pc:picChg chg="add del mod">
          <ac:chgData name="藤田 卓" userId="02e064bc2ed05f15" providerId="LiveId" clId="{F4B6C719-9123-4A1A-9115-2AB7EF731552}" dt="2020-04-19T10:30:49.798" v="382"/>
          <ac:picMkLst>
            <pc:docMk/>
            <pc:sldMk cId="607498569" sldId="347"/>
            <ac:picMk id="11" creationId="{2951B828-5498-4D9B-AAC7-C172F5E5E367}"/>
          </ac:picMkLst>
        </pc:picChg>
        <pc:picChg chg="add del mod">
          <ac:chgData name="藤田 卓" userId="02e064bc2ed05f15" providerId="LiveId" clId="{F4B6C719-9123-4A1A-9115-2AB7EF731552}" dt="2020-04-19T10:31:50.824" v="383"/>
          <ac:picMkLst>
            <pc:docMk/>
            <pc:sldMk cId="607498569" sldId="347"/>
            <ac:picMk id="14" creationId="{F640B675-6131-4976-AE35-280D62F5272A}"/>
          </ac:picMkLst>
        </pc:picChg>
        <pc:picChg chg="add del mod">
          <ac:chgData name="藤田 卓" userId="02e064bc2ed05f15" providerId="LiveId" clId="{F4B6C719-9123-4A1A-9115-2AB7EF731552}" dt="2020-04-19T10:32:38.464" v="384"/>
          <ac:picMkLst>
            <pc:docMk/>
            <pc:sldMk cId="607498569" sldId="347"/>
            <ac:picMk id="15" creationId="{EB1C5C50-7CCA-418F-91C2-5619F70927D6}"/>
          </ac:picMkLst>
        </pc:picChg>
        <pc:picChg chg="add del mod">
          <ac:chgData name="藤田 卓" userId="02e064bc2ed05f15" providerId="LiveId" clId="{F4B6C719-9123-4A1A-9115-2AB7EF731552}" dt="2020-04-19T10:32:46.728" v="385"/>
          <ac:picMkLst>
            <pc:docMk/>
            <pc:sldMk cId="607498569" sldId="347"/>
            <ac:picMk id="16" creationId="{3D01B8A8-06A8-4827-9D75-D53151D6D66B}"/>
          </ac:picMkLst>
        </pc:picChg>
        <pc:picChg chg="add del mod">
          <ac:chgData name="藤田 卓" userId="02e064bc2ed05f15" providerId="LiveId" clId="{F4B6C719-9123-4A1A-9115-2AB7EF731552}" dt="2020-04-19T10:32:54.401" v="386"/>
          <ac:picMkLst>
            <pc:docMk/>
            <pc:sldMk cId="607498569" sldId="347"/>
            <ac:picMk id="17" creationId="{680D6E42-6EC4-451D-A850-22A24E423E7A}"/>
          </ac:picMkLst>
        </pc:picChg>
        <pc:picChg chg="add del mod">
          <ac:chgData name="藤田 卓" userId="02e064bc2ed05f15" providerId="LiveId" clId="{F4B6C719-9123-4A1A-9115-2AB7EF731552}" dt="2020-04-19T10:33:07.467" v="387"/>
          <ac:picMkLst>
            <pc:docMk/>
            <pc:sldMk cId="607498569" sldId="347"/>
            <ac:picMk id="18" creationId="{2603872F-83F7-4B59-AA3B-A223CB6559A1}"/>
          </ac:picMkLst>
        </pc:picChg>
        <pc:picChg chg="add del mod">
          <ac:chgData name="藤田 卓" userId="02e064bc2ed05f15" providerId="LiveId" clId="{F4B6C719-9123-4A1A-9115-2AB7EF731552}" dt="2020-04-19T10:33:28.484" v="388"/>
          <ac:picMkLst>
            <pc:docMk/>
            <pc:sldMk cId="607498569" sldId="347"/>
            <ac:picMk id="19" creationId="{D4D38C64-3817-4A69-8FD6-84749DC4D725}"/>
          </ac:picMkLst>
        </pc:picChg>
        <pc:picChg chg="add del mod">
          <ac:chgData name="藤田 卓" userId="02e064bc2ed05f15" providerId="LiveId" clId="{F4B6C719-9123-4A1A-9115-2AB7EF731552}" dt="2020-04-19T10:34:19.482" v="389"/>
          <ac:picMkLst>
            <pc:docMk/>
            <pc:sldMk cId="607498569" sldId="347"/>
            <ac:picMk id="20" creationId="{86738A4E-D33F-4144-8B1C-F0ABD3906BFA}"/>
          </ac:picMkLst>
        </pc:picChg>
        <pc:picChg chg="add del mod">
          <ac:chgData name="藤田 卓" userId="02e064bc2ed05f15" providerId="LiveId" clId="{F4B6C719-9123-4A1A-9115-2AB7EF731552}" dt="2020-04-19T10:34:27.113" v="390"/>
          <ac:picMkLst>
            <pc:docMk/>
            <pc:sldMk cId="607498569" sldId="347"/>
            <ac:picMk id="21" creationId="{25124448-389E-4E10-9709-C19C566E9EED}"/>
          </ac:picMkLst>
        </pc:picChg>
        <pc:picChg chg="add del mod">
          <ac:chgData name="藤田 卓" userId="02e064bc2ed05f15" providerId="LiveId" clId="{F4B6C719-9123-4A1A-9115-2AB7EF731552}" dt="2020-04-19T10:34:59.869" v="391"/>
          <ac:picMkLst>
            <pc:docMk/>
            <pc:sldMk cId="607498569" sldId="347"/>
            <ac:picMk id="22" creationId="{3DD097DD-C864-4156-98B6-C0530156881D}"/>
          </ac:picMkLst>
        </pc:picChg>
        <pc:picChg chg="add del mod">
          <ac:chgData name="藤田 卓" userId="02e064bc2ed05f15" providerId="LiveId" clId="{F4B6C719-9123-4A1A-9115-2AB7EF731552}" dt="2020-04-19T10:35:46.648" v="392"/>
          <ac:picMkLst>
            <pc:docMk/>
            <pc:sldMk cId="607498569" sldId="347"/>
            <ac:picMk id="23" creationId="{943EF29D-4790-4A92-9C57-06A39CE8A1C4}"/>
          </ac:picMkLst>
        </pc:picChg>
        <pc:picChg chg="add mod">
          <ac:chgData name="藤田 卓" userId="02e064bc2ed05f15" providerId="LiveId" clId="{F4B6C719-9123-4A1A-9115-2AB7EF731552}" dt="2020-04-19T10:35:46.648" v="392"/>
          <ac:picMkLst>
            <pc:docMk/>
            <pc:sldMk cId="607498569" sldId="347"/>
            <ac:picMk id="24" creationId="{10AA6E0C-5E22-4483-BA59-9C2B8F449108}"/>
          </ac:picMkLst>
        </pc:picChg>
      </pc:sldChg>
      <pc:sldChg chg="addSp delSp modSp">
        <pc:chgData name="藤田 卓" userId="02e064bc2ed05f15" providerId="LiveId" clId="{F4B6C719-9123-4A1A-9115-2AB7EF731552}" dt="2020-04-19T10:26:17.385" v="375"/>
        <pc:sldMkLst>
          <pc:docMk/>
          <pc:sldMk cId="384562189" sldId="348"/>
        </pc:sldMkLst>
        <pc:picChg chg="add del mod">
          <ac:chgData name="藤田 卓" userId="02e064bc2ed05f15" providerId="LiveId" clId="{F4B6C719-9123-4A1A-9115-2AB7EF731552}" dt="2020-04-19T10:23:28.636" v="370"/>
          <ac:picMkLst>
            <pc:docMk/>
            <pc:sldMk cId="384562189" sldId="348"/>
            <ac:picMk id="2" creationId="{C694D03A-E609-4FE2-862B-CCD581026E0A}"/>
          </ac:picMkLst>
        </pc:picChg>
        <pc:picChg chg="add del mod">
          <ac:chgData name="藤田 卓" userId="02e064bc2ed05f15" providerId="LiveId" clId="{F4B6C719-9123-4A1A-9115-2AB7EF731552}" dt="2020-04-19T10:24:11.869" v="371"/>
          <ac:picMkLst>
            <pc:docMk/>
            <pc:sldMk cId="384562189" sldId="348"/>
            <ac:picMk id="7" creationId="{269A83B7-F6E7-4A98-AC34-9F08B76FDBF4}"/>
          </ac:picMkLst>
        </pc:picChg>
        <pc:picChg chg="add del mod">
          <ac:chgData name="藤田 卓" userId="02e064bc2ed05f15" providerId="LiveId" clId="{F4B6C719-9123-4A1A-9115-2AB7EF731552}" dt="2020-04-19T10:24:47.098" v="372"/>
          <ac:picMkLst>
            <pc:docMk/>
            <pc:sldMk cId="384562189" sldId="348"/>
            <ac:picMk id="10" creationId="{A452F6FA-A052-452B-9523-71B45BB957A0}"/>
          </ac:picMkLst>
        </pc:picChg>
        <pc:picChg chg="add del mod">
          <ac:chgData name="藤田 卓" userId="02e064bc2ed05f15" providerId="LiveId" clId="{F4B6C719-9123-4A1A-9115-2AB7EF731552}" dt="2020-04-19T10:25:05.263" v="373"/>
          <ac:picMkLst>
            <pc:docMk/>
            <pc:sldMk cId="384562189" sldId="348"/>
            <ac:picMk id="11" creationId="{93A1301D-2139-4996-B91F-F69C1A022949}"/>
          </ac:picMkLst>
        </pc:picChg>
        <pc:picChg chg="add del mod">
          <ac:chgData name="藤田 卓" userId="02e064bc2ed05f15" providerId="LiveId" clId="{F4B6C719-9123-4A1A-9115-2AB7EF731552}" dt="2020-04-19T10:25:30.450" v="374"/>
          <ac:picMkLst>
            <pc:docMk/>
            <pc:sldMk cId="384562189" sldId="348"/>
            <ac:picMk id="12" creationId="{29BB09DF-985F-4C0C-A756-6AF412D9BAD9}"/>
          </ac:picMkLst>
        </pc:picChg>
        <pc:picChg chg="add del mod">
          <ac:chgData name="藤田 卓" userId="02e064bc2ed05f15" providerId="LiveId" clId="{F4B6C719-9123-4A1A-9115-2AB7EF731552}" dt="2020-04-19T10:26:17.385" v="375"/>
          <ac:picMkLst>
            <pc:docMk/>
            <pc:sldMk cId="384562189" sldId="348"/>
            <ac:picMk id="13" creationId="{D641D72C-6A11-4FE6-A911-40E9489790AB}"/>
          </ac:picMkLst>
        </pc:picChg>
        <pc:picChg chg="add mod">
          <ac:chgData name="藤田 卓" userId="02e064bc2ed05f15" providerId="LiveId" clId="{F4B6C719-9123-4A1A-9115-2AB7EF731552}" dt="2020-04-19T10:26:17.385" v="375"/>
          <ac:picMkLst>
            <pc:docMk/>
            <pc:sldMk cId="384562189" sldId="348"/>
            <ac:picMk id="14" creationId="{65B51874-AEB0-4FA7-A8FC-8EDBD69FEA97}"/>
          </ac:picMkLst>
        </pc:picChg>
      </pc:sldChg>
      <pc:sldChg chg="addSp delSp modSp">
        <pc:chgData name="藤田 卓" userId="02e064bc2ed05f15" providerId="LiveId" clId="{F4B6C719-9123-4A1A-9115-2AB7EF731552}" dt="2020-04-19T10:21:49.835" v="368"/>
        <pc:sldMkLst>
          <pc:docMk/>
          <pc:sldMk cId="2255626177" sldId="349"/>
        </pc:sldMkLst>
        <pc:picChg chg="add del mod">
          <ac:chgData name="藤田 卓" userId="02e064bc2ed05f15" providerId="LiveId" clId="{F4B6C719-9123-4A1A-9115-2AB7EF731552}" dt="2020-04-19T10:17:14.981" v="358"/>
          <ac:picMkLst>
            <pc:docMk/>
            <pc:sldMk cId="2255626177" sldId="349"/>
            <ac:picMk id="2" creationId="{96DCB8F2-27B3-41BF-9893-B97BD67E3510}"/>
          </ac:picMkLst>
        </pc:picChg>
        <pc:picChg chg="add del mod">
          <ac:chgData name="藤田 卓" userId="02e064bc2ed05f15" providerId="LiveId" clId="{F4B6C719-9123-4A1A-9115-2AB7EF731552}" dt="2020-04-19T10:17:43.996" v="359"/>
          <ac:picMkLst>
            <pc:docMk/>
            <pc:sldMk cId="2255626177" sldId="349"/>
            <ac:picMk id="8" creationId="{0432C491-8EE3-4A31-8DED-08DB732A62A9}"/>
          </ac:picMkLst>
        </pc:picChg>
        <pc:picChg chg="add del mod">
          <ac:chgData name="藤田 卓" userId="02e064bc2ed05f15" providerId="LiveId" clId="{F4B6C719-9123-4A1A-9115-2AB7EF731552}" dt="2020-04-19T10:17:51.601" v="360"/>
          <ac:picMkLst>
            <pc:docMk/>
            <pc:sldMk cId="2255626177" sldId="349"/>
            <ac:picMk id="9" creationId="{67EB9043-5BDA-4E51-A37D-A9BF821C029B}"/>
          </ac:picMkLst>
        </pc:picChg>
        <pc:picChg chg="add del mod">
          <ac:chgData name="藤田 卓" userId="02e064bc2ed05f15" providerId="LiveId" clId="{F4B6C719-9123-4A1A-9115-2AB7EF731552}" dt="2020-04-19T10:18:09.171" v="361"/>
          <ac:picMkLst>
            <pc:docMk/>
            <pc:sldMk cId="2255626177" sldId="349"/>
            <ac:picMk id="10" creationId="{0E27210F-0746-4225-B9AC-AA5069104626}"/>
          </ac:picMkLst>
        </pc:picChg>
        <pc:picChg chg="add del mod">
          <ac:chgData name="藤田 卓" userId="02e064bc2ed05f15" providerId="LiveId" clId="{F4B6C719-9123-4A1A-9115-2AB7EF731552}" dt="2020-04-19T10:18:42.145" v="362"/>
          <ac:picMkLst>
            <pc:docMk/>
            <pc:sldMk cId="2255626177" sldId="349"/>
            <ac:picMk id="11" creationId="{3775D35B-1E9E-4B68-A237-B119B992AE92}"/>
          </ac:picMkLst>
        </pc:picChg>
        <pc:picChg chg="add del mod">
          <ac:chgData name="藤田 卓" userId="02e064bc2ed05f15" providerId="LiveId" clId="{F4B6C719-9123-4A1A-9115-2AB7EF731552}" dt="2020-04-19T10:19:02.955" v="363"/>
          <ac:picMkLst>
            <pc:docMk/>
            <pc:sldMk cId="2255626177" sldId="349"/>
            <ac:picMk id="12" creationId="{3359DD51-52E6-4034-8940-FE4852F423F1}"/>
          </ac:picMkLst>
        </pc:picChg>
        <pc:picChg chg="add del mod">
          <ac:chgData name="藤田 卓" userId="02e064bc2ed05f15" providerId="LiveId" clId="{F4B6C719-9123-4A1A-9115-2AB7EF731552}" dt="2020-04-19T10:19:51.096" v="364"/>
          <ac:picMkLst>
            <pc:docMk/>
            <pc:sldMk cId="2255626177" sldId="349"/>
            <ac:picMk id="13" creationId="{18FF5397-4325-43A9-B23F-24C4893E5ECA}"/>
          </ac:picMkLst>
        </pc:picChg>
        <pc:picChg chg="add del mod">
          <ac:chgData name="藤田 卓" userId="02e064bc2ed05f15" providerId="LiveId" clId="{F4B6C719-9123-4A1A-9115-2AB7EF731552}" dt="2020-04-19T10:20:33.975" v="365"/>
          <ac:picMkLst>
            <pc:docMk/>
            <pc:sldMk cId="2255626177" sldId="349"/>
            <ac:picMk id="14" creationId="{B2008A16-1C4F-4756-B364-D5815180CC75}"/>
          </ac:picMkLst>
        </pc:picChg>
        <pc:picChg chg="add del mod">
          <ac:chgData name="藤田 卓" userId="02e064bc2ed05f15" providerId="LiveId" clId="{F4B6C719-9123-4A1A-9115-2AB7EF731552}" dt="2020-04-19T10:20:52.736" v="366"/>
          <ac:picMkLst>
            <pc:docMk/>
            <pc:sldMk cId="2255626177" sldId="349"/>
            <ac:picMk id="15" creationId="{F3ABF997-60AB-4F84-BDCB-D9016A687635}"/>
          </ac:picMkLst>
        </pc:picChg>
        <pc:picChg chg="add del mod">
          <ac:chgData name="藤田 卓" userId="02e064bc2ed05f15" providerId="LiveId" clId="{F4B6C719-9123-4A1A-9115-2AB7EF731552}" dt="2020-04-19T10:21:00.518" v="367"/>
          <ac:picMkLst>
            <pc:docMk/>
            <pc:sldMk cId="2255626177" sldId="349"/>
            <ac:picMk id="16" creationId="{E7B0F3E3-0E46-44B0-B71C-7772B7EEB826}"/>
          </ac:picMkLst>
        </pc:picChg>
        <pc:picChg chg="add del mod">
          <ac:chgData name="藤田 卓" userId="02e064bc2ed05f15" providerId="LiveId" clId="{F4B6C719-9123-4A1A-9115-2AB7EF731552}" dt="2020-04-19T10:21:49.835" v="368"/>
          <ac:picMkLst>
            <pc:docMk/>
            <pc:sldMk cId="2255626177" sldId="349"/>
            <ac:picMk id="17" creationId="{68BD3410-4C1C-4FD5-81A3-20C35EB5ABAC}"/>
          </ac:picMkLst>
        </pc:picChg>
        <pc:picChg chg="add mod">
          <ac:chgData name="藤田 卓" userId="02e064bc2ed05f15" providerId="LiveId" clId="{F4B6C719-9123-4A1A-9115-2AB7EF731552}" dt="2020-04-19T10:21:49.835" v="368"/>
          <ac:picMkLst>
            <pc:docMk/>
            <pc:sldMk cId="2255626177" sldId="349"/>
            <ac:picMk id="18" creationId="{A237A0D1-9592-4ECD-9019-DD93183930D5}"/>
          </ac:picMkLst>
        </pc:picChg>
      </pc:sldChg>
      <pc:sldChg chg="addSp delSp modSp">
        <pc:chgData name="藤田 卓" userId="02e064bc2ed05f15" providerId="LiveId" clId="{F4B6C719-9123-4A1A-9115-2AB7EF731552}" dt="2020-04-19T10:15:34.476" v="356"/>
        <pc:sldMkLst>
          <pc:docMk/>
          <pc:sldMk cId="2169606812" sldId="350"/>
        </pc:sldMkLst>
        <pc:picChg chg="add del mod">
          <ac:chgData name="藤田 卓" userId="02e064bc2ed05f15" providerId="LiveId" clId="{F4B6C719-9123-4A1A-9115-2AB7EF731552}" dt="2020-04-19T10:12:01.149" v="343"/>
          <ac:picMkLst>
            <pc:docMk/>
            <pc:sldMk cId="2169606812" sldId="350"/>
            <ac:picMk id="2" creationId="{7E2E1AC2-BBE1-4DA6-85A1-A035EB573CDC}"/>
          </ac:picMkLst>
        </pc:picChg>
        <pc:picChg chg="add del mod">
          <ac:chgData name="藤田 卓" userId="02e064bc2ed05f15" providerId="LiveId" clId="{F4B6C719-9123-4A1A-9115-2AB7EF731552}" dt="2020-04-19T10:12:10.105" v="344"/>
          <ac:picMkLst>
            <pc:docMk/>
            <pc:sldMk cId="2169606812" sldId="350"/>
            <ac:picMk id="7" creationId="{4331409B-1195-41C1-8A5E-639F012A850D}"/>
          </ac:picMkLst>
        </pc:picChg>
        <pc:picChg chg="add del mod">
          <ac:chgData name="藤田 卓" userId="02e064bc2ed05f15" providerId="LiveId" clId="{F4B6C719-9123-4A1A-9115-2AB7EF731552}" dt="2020-04-19T10:12:19.089" v="345"/>
          <ac:picMkLst>
            <pc:docMk/>
            <pc:sldMk cId="2169606812" sldId="350"/>
            <ac:picMk id="8" creationId="{D0E755B8-D19E-4CC4-9855-B58395A7FDE5}"/>
          </ac:picMkLst>
        </pc:picChg>
        <pc:picChg chg="add del mod">
          <ac:chgData name="藤田 卓" userId="02e064bc2ed05f15" providerId="LiveId" clId="{F4B6C719-9123-4A1A-9115-2AB7EF731552}" dt="2020-04-19T10:12:26.004" v="346"/>
          <ac:picMkLst>
            <pc:docMk/>
            <pc:sldMk cId="2169606812" sldId="350"/>
            <ac:picMk id="9" creationId="{E10D3C17-A80B-4CFD-A089-A923CD65B3A4}"/>
          </ac:picMkLst>
        </pc:picChg>
        <pc:picChg chg="add del mod">
          <ac:chgData name="藤田 卓" userId="02e064bc2ed05f15" providerId="LiveId" clId="{F4B6C719-9123-4A1A-9115-2AB7EF731552}" dt="2020-04-19T10:12:46.713" v="347"/>
          <ac:picMkLst>
            <pc:docMk/>
            <pc:sldMk cId="2169606812" sldId="350"/>
            <ac:picMk id="10" creationId="{93CB047C-1C86-4664-A5AF-0439CE6EF1E1}"/>
          </ac:picMkLst>
        </pc:picChg>
        <pc:picChg chg="add del mod">
          <ac:chgData name="藤田 卓" userId="02e064bc2ed05f15" providerId="LiveId" clId="{F4B6C719-9123-4A1A-9115-2AB7EF731552}" dt="2020-04-19T10:12:55.021" v="348"/>
          <ac:picMkLst>
            <pc:docMk/>
            <pc:sldMk cId="2169606812" sldId="350"/>
            <ac:picMk id="11" creationId="{C7E41D2A-6B74-43F8-88F7-2A8E6C51CE23}"/>
          </ac:picMkLst>
        </pc:picChg>
        <pc:picChg chg="add del mod">
          <ac:chgData name="藤田 卓" userId="02e064bc2ed05f15" providerId="LiveId" clId="{F4B6C719-9123-4A1A-9115-2AB7EF731552}" dt="2020-04-19T10:13:03.902" v="349"/>
          <ac:picMkLst>
            <pc:docMk/>
            <pc:sldMk cId="2169606812" sldId="350"/>
            <ac:picMk id="12" creationId="{C67594C2-1C90-453E-960D-79FF751C1ED0}"/>
          </ac:picMkLst>
        </pc:picChg>
        <pc:picChg chg="add del mod">
          <ac:chgData name="藤田 卓" userId="02e064bc2ed05f15" providerId="LiveId" clId="{F4B6C719-9123-4A1A-9115-2AB7EF731552}" dt="2020-04-19T10:13:41.474" v="350"/>
          <ac:picMkLst>
            <pc:docMk/>
            <pc:sldMk cId="2169606812" sldId="350"/>
            <ac:picMk id="13" creationId="{7561CE66-6E98-4A0B-8BD5-CEA1AAE72CF1}"/>
          </ac:picMkLst>
        </pc:picChg>
        <pc:picChg chg="add del mod">
          <ac:chgData name="藤田 卓" userId="02e064bc2ed05f15" providerId="LiveId" clId="{F4B6C719-9123-4A1A-9115-2AB7EF731552}" dt="2020-04-19T10:13:51.751" v="351"/>
          <ac:picMkLst>
            <pc:docMk/>
            <pc:sldMk cId="2169606812" sldId="350"/>
            <ac:picMk id="14" creationId="{6C655BA1-1A6E-40E2-97AB-BCDB6387CA60}"/>
          </ac:picMkLst>
        </pc:picChg>
        <pc:picChg chg="add del mod">
          <ac:chgData name="藤田 卓" userId="02e064bc2ed05f15" providerId="LiveId" clId="{F4B6C719-9123-4A1A-9115-2AB7EF731552}" dt="2020-04-19T10:14:14.635" v="352"/>
          <ac:picMkLst>
            <pc:docMk/>
            <pc:sldMk cId="2169606812" sldId="350"/>
            <ac:picMk id="15" creationId="{3F84C679-FD1B-4303-9286-C39CF70F5EFA}"/>
          </ac:picMkLst>
        </pc:picChg>
        <pc:picChg chg="add del mod">
          <ac:chgData name="藤田 卓" userId="02e064bc2ed05f15" providerId="LiveId" clId="{F4B6C719-9123-4A1A-9115-2AB7EF731552}" dt="2020-04-19T10:14:26.186" v="353"/>
          <ac:picMkLst>
            <pc:docMk/>
            <pc:sldMk cId="2169606812" sldId="350"/>
            <ac:picMk id="16" creationId="{93940EB2-89B8-4290-9AD1-59C841F86C4E}"/>
          </ac:picMkLst>
        </pc:picChg>
        <pc:picChg chg="add del mod">
          <ac:chgData name="藤田 卓" userId="02e064bc2ed05f15" providerId="LiveId" clId="{F4B6C719-9123-4A1A-9115-2AB7EF731552}" dt="2020-04-19T10:14:49.487" v="354"/>
          <ac:picMkLst>
            <pc:docMk/>
            <pc:sldMk cId="2169606812" sldId="350"/>
            <ac:picMk id="17" creationId="{6892CF6C-60AB-4B01-AC84-1EEE41CDD232}"/>
          </ac:picMkLst>
        </pc:picChg>
        <pc:picChg chg="add del mod">
          <ac:chgData name="藤田 卓" userId="02e064bc2ed05f15" providerId="LiveId" clId="{F4B6C719-9123-4A1A-9115-2AB7EF731552}" dt="2020-04-19T10:15:05.991" v="355"/>
          <ac:picMkLst>
            <pc:docMk/>
            <pc:sldMk cId="2169606812" sldId="350"/>
            <ac:picMk id="18" creationId="{354101A0-6ECF-4781-AE77-575D88D780EC}"/>
          </ac:picMkLst>
        </pc:picChg>
        <pc:picChg chg="add del mod">
          <ac:chgData name="藤田 卓" userId="02e064bc2ed05f15" providerId="LiveId" clId="{F4B6C719-9123-4A1A-9115-2AB7EF731552}" dt="2020-04-19T10:15:34.476" v="356"/>
          <ac:picMkLst>
            <pc:docMk/>
            <pc:sldMk cId="2169606812" sldId="350"/>
            <ac:picMk id="19" creationId="{998EF3D1-6045-4D31-B904-548F9515301B}"/>
          </ac:picMkLst>
        </pc:picChg>
        <pc:picChg chg="add mod">
          <ac:chgData name="藤田 卓" userId="02e064bc2ed05f15" providerId="LiveId" clId="{F4B6C719-9123-4A1A-9115-2AB7EF731552}" dt="2020-04-19T10:15:34.476" v="356"/>
          <ac:picMkLst>
            <pc:docMk/>
            <pc:sldMk cId="2169606812" sldId="350"/>
            <ac:picMk id="20" creationId="{8B3F42B3-3CE6-4D3B-BFFB-74A3A93262E4}"/>
          </ac:picMkLst>
        </pc:picChg>
      </pc:sldChg>
      <pc:sldChg chg="addSp delSp modSp modAnim">
        <pc:chgData name="藤田 卓" userId="02e064bc2ed05f15" providerId="LiveId" clId="{F4B6C719-9123-4A1A-9115-2AB7EF731552}" dt="2020-04-19T10:02:10.678" v="341"/>
        <pc:sldMkLst>
          <pc:docMk/>
          <pc:sldMk cId="2687700188" sldId="351"/>
        </pc:sldMkLst>
        <pc:picChg chg="add del mod">
          <ac:chgData name="藤田 卓" userId="02e064bc2ed05f15" providerId="LiveId" clId="{F4B6C719-9123-4A1A-9115-2AB7EF731552}" dt="2020-04-19T09:55:37.693" v="331"/>
          <ac:picMkLst>
            <pc:docMk/>
            <pc:sldMk cId="2687700188" sldId="351"/>
            <ac:picMk id="2" creationId="{AE885549-97C6-4A90-8368-9CB9A3868533}"/>
          </ac:picMkLst>
        </pc:picChg>
        <pc:picChg chg="add del mod">
          <ac:chgData name="藤田 卓" userId="02e064bc2ed05f15" providerId="LiveId" clId="{F4B6C719-9123-4A1A-9115-2AB7EF731552}" dt="2020-04-19T09:55:48.754" v="332"/>
          <ac:picMkLst>
            <pc:docMk/>
            <pc:sldMk cId="2687700188" sldId="351"/>
            <ac:picMk id="38" creationId="{AAE6F81A-637E-4001-A112-63D2FCE41695}"/>
          </ac:picMkLst>
        </pc:picChg>
        <pc:picChg chg="add del mod">
          <ac:chgData name="藤田 卓" userId="02e064bc2ed05f15" providerId="LiveId" clId="{F4B6C719-9123-4A1A-9115-2AB7EF731552}" dt="2020-04-19T09:56:26.096" v="333"/>
          <ac:picMkLst>
            <pc:docMk/>
            <pc:sldMk cId="2687700188" sldId="351"/>
            <ac:picMk id="39" creationId="{52E5580B-526E-4ABC-AC32-FDA7E474E377}"/>
          </ac:picMkLst>
        </pc:picChg>
        <pc:picChg chg="add del mod">
          <ac:chgData name="藤田 卓" userId="02e064bc2ed05f15" providerId="LiveId" clId="{F4B6C719-9123-4A1A-9115-2AB7EF731552}" dt="2020-04-19T09:56:44.427" v="334"/>
          <ac:picMkLst>
            <pc:docMk/>
            <pc:sldMk cId="2687700188" sldId="351"/>
            <ac:picMk id="41" creationId="{6D74FF28-0015-4B94-A6AE-CCF07805438A}"/>
          </ac:picMkLst>
        </pc:picChg>
        <pc:picChg chg="add del mod">
          <ac:chgData name="藤田 卓" userId="02e064bc2ed05f15" providerId="LiveId" clId="{F4B6C719-9123-4A1A-9115-2AB7EF731552}" dt="2020-04-19T09:57:18.940" v="335"/>
          <ac:picMkLst>
            <pc:docMk/>
            <pc:sldMk cId="2687700188" sldId="351"/>
            <ac:picMk id="42" creationId="{26531E38-3050-4E6B-912C-0D8D77A19169}"/>
          </ac:picMkLst>
        </pc:picChg>
        <pc:picChg chg="add del mod">
          <ac:chgData name="藤田 卓" userId="02e064bc2ed05f15" providerId="LiveId" clId="{F4B6C719-9123-4A1A-9115-2AB7EF731552}" dt="2020-04-19T09:58:13.420" v="336"/>
          <ac:picMkLst>
            <pc:docMk/>
            <pc:sldMk cId="2687700188" sldId="351"/>
            <ac:picMk id="44" creationId="{FA095382-5F3B-46A2-9E0F-13E12AEE9C33}"/>
          </ac:picMkLst>
        </pc:picChg>
        <pc:picChg chg="add del mod">
          <ac:chgData name="藤田 卓" userId="02e064bc2ed05f15" providerId="LiveId" clId="{F4B6C719-9123-4A1A-9115-2AB7EF731552}" dt="2020-04-19T09:58:52.489" v="337"/>
          <ac:picMkLst>
            <pc:docMk/>
            <pc:sldMk cId="2687700188" sldId="351"/>
            <ac:picMk id="46" creationId="{ADBA5825-7103-41E0-AA7D-86AA640402AF}"/>
          </ac:picMkLst>
        </pc:picChg>
        <pc:picChg chg="add del mod">
          <ac:chgData name="藤田 卓" userId="02e064bc2ed05f15" providerId="LiveId" clId="{F4B6C719-9123-4A1A-9115-2AB7EF731552}" dt="2020-04-19T09:59:40.591" v="338"/>
          <ac:picMkLst>
            <pc:docMk/>
            <pc:sldMk cId="2687700188" sldId="351"/>
            <ac:picMk id="48" creationId="{7B689281-6E7B-42CD-AB46-9249FCB30B21}"/>
          </ac:picMkLst>
        </pc:picChg>
        <pc:picChg chg="add del mod">
          <ac:chgData name="藤田 卓" userId="02e064bc2ed05f15" providerId="LiveId" clId="{F4B6C719-9123-4A1A-9115-2AB7EF731552}" dt="2020-04-19T10:00:39.152" v="339"/>
          <ac:picMkLst>
            <pc:docMk/>
            <pc:sldMk cId="2687700188" sldId="351"/>
            <ac:picMk id="50" creationId="{235C1EFF-B271-47CC-9138-79E6464ABE94}"/>
          </ac:picMkLst>
        </pc:picChg>
        <pc:picChg chg="add del mod">
          <ac:chgData name="藤田 卓" userId="02e064bc2ed05f15" providerId="LiveId" clId="{F4B6C719-9123-4A1A-9115-2AB7EF731552}" dt="2020-04-19T10:01:04.855" v="340"/>
          <ac:picMkLst>
            <pc:docMk/>
            <pc:sldMk cId="2687700188" sldId="351"/>
            <ac:picMk id="52" creationId="{DC270C7E-7F78-4161-A121-74EA0345F0F9}"/>
          </ac:picMkLst>
        </pc:picChg>
        <pc:picChg chg="add del mod">
          <ac:chgData name="藤田 卓" userId="02e064bc2ed05f15" providerId="LiveId" clId="{F4B6C719-9123-4A1A-9115-2AB7EF731552}" dt="2020-04-19T10:02:10.678" v="341"/>
          <ac:picMkLst>
            <pc:docMk/>
            <pc:sldMk cId="2687700188" sldId="351"/>
            <ac:picMk id="53" creationId="{AF478441-8905-466D-A522-3C873B379DD4}"/>
          </ac:picMkLst>
        </pc:picChg>
        <pc:picChg chg="add mod">
          <ac:chgData name="藤田 卓" userId="02e064bc2ed05f15" providerId="LiveId" clId="{F4B6C719-9123-4A1A-9115-2AB7EF731552}" dt="2020-04-19T10:02:10.678" v="341"/>
          <ac:picMkLst>
            <pc:docMk/>
            <pc:sldMk cId="2687700188" sldId="351"/>
            <ac:picMk id="55" creationId="{737D31A5-4727-49CA-A6BB-6B0D338604FE}"/>
          </ac:picMkLst>
        </pc:picChg>
        <pc:inkChg chg="add del">
          <ac:chgData name="藤田 卓" userId="02e064bc2ed05f15" providerId="LiveId" clId="{F4B6C719-9123-4A1A-9115-2AB7EF731552}" dt="2020-04-19T09:55:48.754" v="332"/>
          <ac:inkMkLst>
            <pc:docMk/>
            <pc:sldMk cId="2687700188" sldId="351"/>
            <ac:inkMk id="37" creationId="{00E5CA01-0859-4478-A5B8-863C9C1E2297}"/>
          </ac:inkMkLst>
        </pc:inkChg>
        <pc:inkChg chg="add del">
          <ac:chgData name="藤田 卓" userId="02e064bc2ed05f15" providerId="LiveId" clId="{F4B6C719-9123-4A1A-9115-2AB7EF731552}" dt="2020-04-19T09:56:44.427" v="334"/>
          <ac:inkMkLst>
            <pc:docMk/>
            <pc:sldMk cId="2687700188" sldId="351"/>
            <ac:inkMk id="40" creationId="{B5994D0A-5E41-4EC4-AB2D-C065451B45EE}"/>
          </ac:inkMkLst>
        </pc:inkChg>
        <pc:inkChg chg="add del">
          <ac:chgData name="藤田 卓" userId="02e064bc2ed05f15" providerId="LiveId" clId="{F4B6C719-9123-4A1A-9115-2AB7EF731552}" dt="2020-04-19T09:58:13.420" v="336"/>
          <ac:inkMkLst>
            <pc:docMk/>
            <pc:sldMk cId="2687700188" sldId="351"/>
            <ac:inkMk id="43" creationId="{9AE82306-F7C4-499B-BAA5-D999A5A79A0E}"/>
          </ac:inkMkLst>
        </pc:inkChg>
        <pc:inkChg chg="add del">
          <ac:chgData name="藤田 卓" userId="02e064bc2ed05f15" providerId="LiveId" clId="{F4B6C719-9123-4A1A-9115-2AB7EF731552}" dt="2020-04-19T09:58:52.489" v="337"/>
          <ac:inkMkLst>
            <pc:docMk/>
            <pc:sldMk cId="2687700188" sldId="351"/>
            <ac:inkMk id="45" creationId="{B16476FD-12B5-4FA0-AC6F-50FC74852AE3}"/>
          </ac:inkMkLst>
        </pc:inkChg>
        <pc:inkChg chg="add del">
          <ac:chgData name="藤田 卓" userId="02e064bc2ed05f15" providerId="LiveId" clId="{F4B6C719-9123-4A1A-9115-2AB7EF731552}" dt="2020-04-19T09:59:40.591" v="338"/>
          <ac:inkMkLst>
            <pc:docMk/>
            <pc:sldMk cId="2687700188" sldId="351"/>
            <ac:inkMk id="47" creationId="{2536C5A0-CBA3-4602-9CAE-510D8F6A14CC}"/>
          </ac:inkMkLst>
        </pc:inkChg>
        <pc:inkChg chg="add del">
          <ac:chgData name="藤田 卓" userId="02e064bc2ed05f15" providerId="LiveId" clId="{F4B6C719-9123-4A1A-9115-2AB7EF731552}" dt="2020-04-19T10:00:39.152" v="339"/>
          <ac:inkMkLst>
            <pc:docMk/>
            <pc:sldMk cId="2687700188" sldId="351"/>
            <ac:inkMk id="49" creationId="{8BECA779-67EB-484F-BD61-29DB9EE2EEAA}"/>
          </ac:inkMkLst>
        </pc:inkChg>
        <pc:inkChg chg="add del">
          <ac:chgData name="藤田 卓" userId="02e064bc2ed05f15" providerId="LiveId" clId="{F4B6C719-9123-4A1A-9115-2AB7EF731552}" dt="2020-04-19T10:01:04.855" v="340"/>
          <ac:inkMkLst>
            <pc:docMk/>
            <pc:sldMk cId="2687700188" sldId="351"/>
            <ac:inkMk id="51" creationId="{4118B6C6-CE4A-4537-9A50-8DC50446521F}"/>
          </ac:inkMkLst>
        </pc:inkChg>
        <pc:inkChg chg="add">
          <ac:chgData name="藤田 卓" userId="02e064bc2ed05f15" providerId="LiveId" clId="{F4B6C719-9123-4A1A-9115-2AB7EF731552}" dt="2020-04-19T10:02:10.678" v="341"/>
          <ac:inkMkLst>
            <pc:docMk/>
            <pc:sldMk cId="2687700188" sldId="351"/>
            <ac:inkMk id="54" creationId="{03C232F3-5B74-4FC2-864B-E20F25A451E3}"/>
          </ac:inkMkLst>
        </pc:inkChg>
      </pc:sldChg>
      <pc:sldChg chg="addSp modSp">
        <pc:chgData name="藤田 卓" userId="02e064bc2ed05f15" providerId="LiveId" clId="{F4B6C719-9123-4A1A-9115-2AB7EF731552}" dt="2020-04-19T09:52:20.333" v="326"/>
        <pc:sldMkLst>
          <pc:docMk/>
          <pc:sldMk cId="3033657774" sldId="352"/>
        </pc:sldMkLst>
        <pc:picChg chg="add mod">
          <ac:chgData name="藤田 卓" userId="02e064bc2ed05f15" providerId="LiveId" clId="{F4B6C719-9123-4A1A-9115-2AB7EF731552}" dt="2020-04-19T09:52:20.333" v="326"/>
          <ac:picMkLst>
            <pc:docMk/>
            <pc:sldMk cId="3033657774" sldId="352"/>
            <ac:picMk id="2" creationId="{4B023295-A022-478F-9778-D18DFD2A1543}"/>
          </ac:picMkLst>
        </pc:picChg>
      </pc:sldChg>
      <pc:sldChg chg="addSp delSp modSp">
        <pc:chgData name="藤田 卓" userId="02e064bc2ed05f15" providerId="LiveId" clId="{F4B6C719-9123-4A1A-9115-2AB7EF731552}" dt="2020-04-19T08:33:22.123" v="196"/>
        <pc:sldMkLst>
          <pc:docMk/>
          <pc:sldMk cId="2697818884" sldId="353"/>
        </pc:sldMkLst>
        <pc:picChg chg="add del mod">
          <ac:chgData name="藤田 卓" userId="02e064bc2ed05f15" providerId="LiveId" clId="{F4B6C719-9123-4A1A-9115-2AB7EF731552}" dt="2020-04-19T08:33:22.123" v="196"/>
          <ac:picMkLst>
            <pc:docMk/>
            <pc:sldMk cId="2697818884" sldId="353"/>
            <ac:picMk id="2" creationId="{40C593E4-C8F3-4598-83BF-992E694E1D0A}"/>
          </ac:picMkLst>
        </pc:picChg>
        <pc:picChg chg="add mod">
          <ac:chgData name="藤田 卓" userId="02e064bc2ed05f15" providerId="LiveId" clId="{F4B6C719-9123-4A1A-9115-2AB7EF731552}" dt="2020-04-19T08:33:22.123" v="196"/>
          <ac:picMkLst>
            <pc:docMk/>
            <pc:sldMk cId="2697818884" sldId="353"/>
            <ac:picMk id="52" creationId="{E1472CA0-A6E5-4DF3-9518-6A74338985AC}"/>
          </ac:picMkLst>
        </pc:picChg>
      </pc:sldChg>
      <pc:sldChg chg="addSp delSp modSp">
        <pc:chgData name="藤田 卓" userId="02e064bc2ed05f15" providerId="LiveId" clId="{F4B6C719-9123-4A1A-9115-2AB7EF731552}" dt="2020-04-19T08:31:37.138" v="194"/>
        <pc:sldMkLst>
          <pc:docMk/>
          <pc:sldMk cId="1246579330" sldId="354"/>
        </pc:sldMkLst>
        <pc:picChg chg="add del mod">
          <ac:chgData name="藤田 卓" userId="02e064bc2ed05f15" providerId="LiveId" clId="{F4B6C719-9123-4A1A-9115-2AB7EF731552}" dt="2020-04-19T08:29:50.844" v="191"/>
          <ac:picMkLst>
            <pc:docMk/>
            <pc:sldMk cId="1246579330" sldId="354"/>
            <ac:picMk id="2" creationId="{2D5BF58E-23F4-4DB1-A3D0-2AD11044690B}"/>
          </ac:picMkLst>
        </pc:picChg>
        <pc:picChg chg="add del mod">
          <ac:chgData name="藤田 卓" userId="02e064bc2ed05f15" providerId="LiveId" clId="{F4B6C719-9123-4A1A-9115-2AB7EF731552}" dt="2020-04-19T08:30:27.207" v="192"/>
          <ac:picMkLst>
            <pc:docMk/>
            <pc:sldMk cId="1246579330" sldId="354"/>
            <ac:picMk id="12" creationId="{639F0075-3C27-4754-A6BB-1572C7BB8E9F}"/>
          </ac:picMkLst>
        </pc:picChg>
        <pc:picChg chg="add del mod">
          <ac:chgData name="藤田 卓" userId="02e064bc2ed05f15" providerId="LiveId" clId="{F4B6C719-9123-4A1A-9115-2AB7EF731552}" dt="2020-04-19T08:30:58.996" v="193"/>
          <ac:picMkLst>
            <pc:docMk/>
            <pc:sldMk cId="1246579330" sldId="354"/>
            <ac:picMk id="13" creationId="{77BF1FFB-FFF2-4870-9AA6-411147AD726E}"/>
          </ac:picMkLst>
        </pc:picChg>
        <pc:picChg chg="add del mod">
          <ac:chgData name="藤田 卓" userId="02e064bc2ed05f15" providerId="LiveId" clId="{F4B6C719-9123-4A1A-9115-2AB7EF731552}" dt="2020-04-19T08:31:37.138" v="194"/>
          <ac:picMkLst>
            <pc:docMk/>
            <pc:sldMk cId="1246579330" sldId="354"/>
            <ac:picMk id="14" creationId="{E5BAAB10-28A7-42FB-B977-B168088315FE}"/>
          </ac:picMkLst>
        </pc:picChg>
        <pc:picChg chg="add mod">
          <ac:chgData name="藤田 卓" userId="02e064bc2ed05f15" providerId="LiveId" clId="{F4B6C719-9123-4A1A-9115-2AB7EF731552}" dt="2020-04-19T08:31:37.138" v="194"/>
          <ac:picMkLst>
            <pc:docMk/>
            <pc:sldMk cId="1246579330" sldId="354"/>
            <ac:picMk id="15" creationId="{56D60475-32DF-41D2-9609-F0DDEE38D33A}"/>
          </ac:picMkLst>
        </pc:picChg>
      </pc:sldChg>
      <pc:sldChg chg="addSp delSp modSp">
        <pc:chgData name="藤田 卓" userId="02e064bc2ed05f15" providerId="LiveId" clId="{F4B6C719-9123-4A1A-9115-2AB7EF731552}" dt="2020-04-19T08:28:05.830" v="189"/>
        <pc:sldMkLst>
          <pc:docMk/>
          <pc:sldMk cId="2298903419" sldId="355"/>
        </pc:sldMkLst>
        <pc:picChg chg="add del mod">
          <ac:chgData name="藤田 卓" userId="02e064bc2ed05f15" providerId="LiveId" clId="{F4B6C719-9123-4A1A-9115-2AB7EF731552}" dt="2020-04-19T08:26:01.948" v="185"/>
          <ac:picMkLst>
            <pc:docMk/>
            <pc:sldMk cId="2298903419" sldId="355"/>
            <ac:picMk id="2" creationId="{B42F6D84-21F2-4BBE-8C2A-889D9A72BD38}"/>
          </ac:picMkLst>
        </pc:picChg>
        <pc:picChg chg="add del mod">
          <ac:chgData name="藤田 卓" userId="02e064bc2ed05f15" providerId="LiveId" clId="{F4B6C719-9123-4A1A-9115-2AB7EF731552}" dt="2020-04-19T08:27:07.096" v="186"/>
          <ac:picMkLst>
            <pc:docMk/>
            <pc:sldMk cId="2298903419" sldId="355"/>
            <ac:picMk id="7" creationId="{82B1F3B4-B3F2-4D3A-AB63-F8FC90BE23FD}"/>
          </ac:picMkLst>
        </pc:picChg>
        <pc:picChg chg="add del mod">
          <ac:chgData name="藤田 卓" userId="02e064bc2ed05f15" providerId="LiveId" clId="{F4B6C719-9123-4A1A-9115-2AB7EF731552}" dt="2020-04-19T08:27:14.716" v="187"/>
          <ac:picMkLst>
            <pc:docMk/>
            <pc:sldMk cId="2298903419" sldId="355"/>
            <ac:picMk id="8" creationId="{1E8FAA06-3C51-4D47-9497-C8FAA3914784}"/>
          </ac:picMkLst>
        </pc:picChg>
        <pc:picChg chg="add del mod">
          <ac:chgData name="藤田 卓" userId="02e064bc2ed05f15" providerId="LiveId" clId="{F4B6C719-9123-4A1A-9115-2AB7EF731552}" dt="2020-04-19T08:27:27.161" v="188"/>
          <ac:picMkLst>
            <pc:docMk/>
            <pc:sldMk cId="2298903419" sldId="355"/>
            <ac:picMk id="9" creationId="{3B34046D-63D5-4F44-B0DA-4F9FFBE2B285}"/>
          </ac:picMkLst>
        </pc:picChg>
        <pc:picChg chg="add del mod">
          <ac:chgData name="藤田 卓" userId="02e064bc2ed05f15" providerId="LiveId" clId="{F4B6C719-9123-4A1A-9115-2AB7EF731552}" dt="2020-04-19T08:28:05.830" v="189"/>
          <ac:picMkLst>
            <pc:docMk/>
            <pc:sldMk cId="2298903419" sldId="355"/>
            <ac:picMk id="10" creationId="{C7DBF479-C552-40C7-B7B4-2CEFABA2C384}"/>
          </ac:picMkLst>
        </pc:picChg>
        <pc:picChg chg="add mod">
          <ac:chgData name="藤田 卓" userId="02e064bc2ed05f15" providerId="LiveId" clId="{F4B6C719-9123-4A1A-9115-2AB7EF731552}" dt="2020-04-19T08:28:05.830" v="189"/>
          <ac:picMkLst>
            <pc:docMk/>
            <pc:sldMk cId="2298903419" sldId="355"/>
            <ac:picMk id="11" creationId="{DF486418-D7B3-4CB8-81F5-066574F9C5B9}"/>
          </ac:picMkLst>
        </pc:picChg>
      </pc:sldChg>
      <pc:sldChg chg="addSp delSp modSp">
        <pc:chgData name="藤田 卓" userId="02e064bc2ed05f15" providerId="LiveId" clId="{F4B6C719-9123-4A1A-9115-2AB7EF731552}" dt="2020-04-19T09:50:34.531" v="325"/>
        <pc:sldMkLst>
          <pc:docMk/>
          <pc:sldMk cId="2086138722" sldId="356"/>
        </pc:sldMkLst>
        <pc:picChg chg="add del mod">
          <ac:chgData name="藤田 卓" userId="02e064bc2ed05f15" providerId="LiveId" clId="{F4B6C719-9123-4A1A-9115-2AB7EF731552}" dt="2020-04-19T09:48:14.681" v="321"/>
          <ac:picMkLst>
            <pc:docMk/>
            <pc:sldMk cId="2086138722" sldId="356"/>
            <ac:picMk id="2" creationId="{F0642349-104D-42A3-826A-1AC911BE4A4B}"/>
          </ac:picMkLst>
        </pc:picChg>
        <pc:picChg chg="add del mod">
          <ac:chgData name="藤田 卓" userId="02e064bc2ed05f15" providerId="LiveId" clId="{F4B6C719-9123-4A1A-9115-2AB7EF731552}" dt="2020-04-19T09:48:37.027" v="322"/>
          <ac:picMkLst>
            <pc:docMk/>
            <pc:sldMk cId="2086138722" sldId="356"/>
            <ac:picMk id="10" creationId="{14048EA6-9FE4-458C-898C-DD5E59A70ADC}"/>
          </ac:picMkLst>
        </pc:picChg>
        <pc:picChg chg="add del mod">
          <ac:chgData name="藤田 卓" userId="02e064bc2ed05f15" providerId="LiveId" clId="{F4B6C719-9123-4A1A-9115-2AB7EF731552}" dt="2020-04-19T09:49:29.535" v="323"/>
          <ac:picMkLst>
            <pc:docMk/>
            <pc:sldMk cId="2086138722" sldId="356"/>
            <ac:picMk id="11" creationId="{7DCA1FDB-8010-41FA-A028-0BAF08350AD0}"/>
          </ac:picMkLst>
        </pc:picChg>
        <pc:picChg chg="add del mod">
          <ac:chgData name="藤田 卓" userId="02e064bc2ed05f15" providerId="LiveId" clId="{F4B6C719-9123-4A1A-9115-2AB7EF731552}" dt="2020-04-19T09:49:47.774" v="324"/>
          <ac:picMkLst>
            <pc:docMk/>
            <pc:sldMk cId="2086138722" sldId="356"/>
            <ac:picMk id="12" creationId="{9D438849-E67E-4902-927B-0A3A617E7C08}"/>
          </ac:picMkLst>
        </pc:picChg>
        <pc:picChg chg="add del mod">
          <ac:chgData name="藤田 卓" userId="02e064bc2ed05f15" providerId="LiveId" clId="{F4B6C719-9123-4A1A-9115-2AB7EF731552}" dt="2020-04-19T09:50:34.531" v="325"/>
          <ac:picMkLst>
            <pc:docMk/>
            <pc:sldMk cId="2086138722" sldId="356"/>
            <ac:picMk id="13" creationId="{8009671C-9F40-438B-B324-52BCEC2E2FC0}"/>
          </ac:picMkLst>
        </pc:picChg>
        <pc:picChg chg="add mod">
          <ac:chgData name="藤田 卓" userId="02e064bc2ed05f15" providerId="LiveId" clId="{F4B6C719-9123-4A1A-9115-2AB7EF731552}" dt="2020-04-19T09:50:34.531" v="325"/>
          <ac:picMkLst>
            <pc:docMk/>
            <pc:sldMk cId="2086138722" sldId="356"/>
            <ac:picMk id="14" creationId="{933E4DC4-0D4B-454E-BAD4-D37245389931}"/>
          </ac:picMkLst>
        </pc:picChg>
      </pc:sldChg>
      <pc:sldChg chg="addSp delSp modSp">
        <pc:chgData name="藤田 卓" userId="02e064bc2ed05f15" providerId="LiveId" clId="{F4B6C719-9123-4A1A-9115-2AB7EF731552}" dt="2020-04-19T09:43:42.723" v="319"/>
        <pc:sldMkLst>
          <pc:docMk/>
          <pc:sldMk cId="196039465" sldId="357"/>
        </pc:sldMkLst>
        <pc:picChg chg="add del mod">
          <ac:chgData name="藤田 卓" userId="02e064bc2ed05f15" providerId="LiveId" clId="{F4B6C719-9123-4A1A-9115-2AB7EF731552}" dt="2020-04-19T09:39:56.908" v="310"/>
          <ac:picMkLst>
            <pc:docMk/>
            <pc:sldMk cId="196039465" sldId="357"/>
            <ac:picMk id="2" creationId="{C4AA84B4-0692-40A0-9540-449F0C43EB4D}"/>
          </ac:picMkLst>
        </pc:picChg>
        <pc:picChg chg="add del mod">
          <ac:chgData name="藤田 卓" userId="02e064bc2ed05f15" providerId="LiveId" clId="{F4B6C719-9123-4A1A-9115-2AB7EF731552}" dt="2020-04-19T09:40:03.737" v="311"/>
          <ac:picMkLst>
            <pc:docMk/>
            <pc:sldMk cId="196039465" sldId="357"/>
            <ac:picMk id="11" creationId="{28720D69-9182-4C65-84A2-185AEA8B4AD4}"/>
          </ac:picMkLst>
        </pc:picChg>
        <pc:picChg chg="add del mod">
          <ac:chgData name="藤田 卓" userId="02e064bc2ed05f15" providerId="LiveId" clId="{F4B6C719-9123-4A1A-9115-2AB7EF731552}" dt="2020-04-19T09:40:17.376" v="312"/>
          <ac:picMkLst>
            <pc:docMk/>
            <pc:sldMk cId="196039465" sldId="357"/>
            <ac:picMk id="12" creationId="{78F06F4F-512F-4438-9F43-3B224D417570}"/>
          </ac:picMkLst>
        </pc:picChg>
        <pc:picChg chg="add del mod">
          <ac:chgData name="藤田 卓" userId="02e064bc2ed05f15" providerId="LiveId" clId="{F4B6C719-9123-4A1A-9115-2AB7EF731552}" dt="2020-04-19T09:40:44.661" v="313"/>
          <ac:picMkLst>
            <pc:docMk/>
            <pc:sldMk cId="196039465" sldId="357"/>
            <ac:picMk id="13" creationId="{20CB2CF2-6007-4D8C-BE71-48FB03E2722F}"/>
          </ac:picMkLst>
        </pc:picChg>
        <pc:picChg chg="add del mod">
          <ac:chgData name="藤田 卓" userId="02e064bc2ed05f15" providerId="LiveId" clId="{F4B6C719-9123-4A1A-9115-2AB7EF731552}" dt="2020-04-19T09:40:51.199" v="314"/>
          <ac:picMkLst>
            <pc:docMk/>
            <pc:sldMk cId="196039465" sldId="357"/>
            <ac:picMk id="14" creationId="{D42FD8AE-5385-4ACB-895C-FF2EBA2D3EC4}"/>
          </ac:picMkLst>
        </pc:picChg>
        <pc:picChg chg="add del mod">
          <ac:chgData name="藤田 卓" userId="02e064bc2ed05f15" providerId="LiveId" clId="{F4B6C719-9123-4A1A-9115-2AB7EF731552}" dt="2020-04-19T09:41:26.495" v="315"/>
          <ac:picMkLst>
            <pc:docMk/>
            <pc:sldMk cId="196039465" sldId="357"/>
            <ac:picMk id="15" creationId="{5C848157-C956-4D22-ABD7-FC2C960EC23C}"/>
          </ac:picMkLst>
        </pc:picChg>
        <pc:picChg chg="add del mod">
          <ac:chgData name="藤田 卓" userId="02e064bc2ed05f15" providerId="LiveId" clId="{F4B6C719-9123-4A1A-9115-2AB7EF731552}" dt="2020-04-19T09:42:41.870" v="316"/>
          <ac:picMkLst>
            <pc:docMk/>
            <pc:sldMk cId="196039465" sldId="357"/>
            <ac:picMk id="16" creationId="{75A79908-E59D-4918-B905-25F0103ADA51}"/>
          </ac:picMkLst>
        </pc:picChg>
        <pc:picChg chg="add del mod">
          <ac:chgData name="藤田 卓" userId="02e064bc2ed05f15" providerId="LiveId" clId="{F4B6C719-9123-4A1A-9115-2AB7EF731552}" dt="2020-04-19T09:42:55.744" v="317"/>
          <ac:picMkLst>
            <pc:docMk/>
            <pc:sldMk cId="196039465" sldId="357"/>
            <ac:picMk id="17" creationId="{39E5A78B-54D5-4E8C-BCCA-1AB5838B45FB}"/>
          </ac:picMkLst>
        </pc:picChg>
        <pc:picChg chg="add del mod">
          <ac:chgData name="藤田 卓" userId="02e064bc2ed05f15" providerId="LiveId" clId="{F4B6C719-9123-4A1A-9115-2AB7EF731552}" dt="2020-04-19T09:43:04.948" v="318"/>
          <ac:picMkLst>
            <pc:docMk/>
            <pc:sldMk cId="196039465" sldId="357"/>
            <ac:picMk id="18" creationId="{85023175-E12A-4639-936F-690AC800CBA9}"/>
          </ac:picMkLst>
        </pc:picChg>
        <pc:picChg chg="add del mod">
          <ac:chgData name="藤田 卓" userId="02e064bc2ed05f15" providerId="LiveId" clId="{F4B6C719-9123-4A1A-9115-2AB7EF731552}" dt="2020-04-19T09:43:42.723" v="319"/>
          <ac:picMkLst>
            <pc:docMk/>
            <pc:sldMk cId="196039465" sldId="357"/>
            <ac:picMk id="19" creationId="{B331D500-E45E-4209-AF2E-C48411AFEB1C}"/>
          </ac:picMkLst>
        </pc:picChg>
        <pc:picChg chg="add mod">
          <ac:chgData name="藤田 卓" userId="02e064bc2ed05f15" providerId="LiveId" clId="{F4B6C719-9123-4A1A-9115-2AB7EF731552}" dt="2020-04-19T09:43:42.723" v="319"/>
          <ac:picMkLst>
            <pc:docMk/>
            <pc:sldMk cId="196039465" sldId="357"/>
            <ac:picMk id="20" creationId="{AD6B766D-C011-47DD-B9B6-CB43B33D131F}"/>
          </ac:picMkLst>
        </pc:picChg>
      </pc:sldChg>
      <pc:sldChg chg="addSp delSp modSp">
        <pc:chgData name="藤田 卓" userId="02e064bc2ed05f15" providerId="LiveId" clId="{F4B6C719-9123-4A1A-9115-2AB7EF731552}" dt="2020-04-19T09:38:22.889" v="308"/>
        <pc:sldMkLst>
          <pc:docMk/>
          <pc:sldMk cId="283676591" sldId="358"/>
        </pc:sldMkLst>
        <pc:picChg chg="add del mod">
          <ac:chgData name="藤田 卓" userId="02e064bc2ed05f15" providerId="LiveId" clId="{F4B6C719-9123-4A1A-9115-2AB7EF731552}" dt="2020-04-19T09:35:38.317" v="303"/>
          <ac:picMkLst>
            <pc:docMk/>
            <pc:sldMk cId="283676591" sldId="358"/>
            <ac:picMk id="2" creationId="{DE41C9C3-7F47-45A4-A41D-4D120479C522}"/>
          </ac:picMkLst>
        </pc:picChg>
        <pc:picChg chg="add del mod">
          <ac:chgData name="藤田 卓" userId="02e064bc2ed05f15" providerId="LiveId" clId="{F4B6C719-9123-4A1A-9115-2AB7EF731552}" dt="2020-04-19T09:36:09.158" v="304"/>
          <ac:picMkLst>
            <pc:docMk/>
            <pc:sldMk cId="283676591" sldId="358"/>
            <ac:picMk id="65" creationId="{62561A6E-A49A-4ACA-939F-826EF7FBF3A0}"/>
          </ac:picMkLst>
        </pc:picChg>
        <pc:picChg chg="add del mod">
          <ac:chgData name="藤田 卓" userId="02e064bc2ed05f15" providerId="LiveId" clId="{F4B6C719-9123-4A1A-9115-2AB7EF731552}" dt="2020-04-19T09:37:09.020" v="305"/>
          <ac:picMkLst>
            <pc:docMk/>
            <pc:sldMk cId="283676591" sldId="358"/>
            <ac:picMk id="66" creationId="{03F76198-39CB-4020-9973-FE84B3BC2FD4}"/>
          </ac:picMkLst>
        </pc:picChg>
        <pc:picChg chg="add del mod">
          <ac:chgData name="藤田 卓" userId="02e064bc2ed05f15" providerId="LiveId" clId="{F4B6C719-9123-4A1A-9115-2AB7EF731552}" dt="2020-04-19T09:37:33.910" v="306"/>
          <ac:picMkLst>
            <pc:docMk/>
            <pc:sldMk cId="283676591" sldId="358"/>
            <ac:picMk id="67" creationId="{B264B147-A40C-4432-9FD6-D0C391B43767}"/>
          </ac:picMkLst>
        </pc:picChg>
        <pc:picChg chg="add del mod">
          <ac:chgData name="藤田 卓" userId="02e064bc2ed05f15" providerId="LiveId" clId="{F4B6C719-9123-4A1A-9115-2AB7EF731552}" dt="2020-04-19T09:37:53.060" v="307"/>
          <ac:picMkLst>
            <pc:docMk/>
            <pc:sldMk cId="283676591" sldId="358"/>
            <ac:picMk id="68" creationId="{BB4CBA78-0D3D-40BC-9B95-97C283FDABD7}"/>
          </ac:picMkLst>
        </pc:picChg>
        <pc:picChg chg="add del mod">
          <ac:chgData name="藤田 卓" userId="02e064bc2ed05f15" providerId="LiveId" clId="{F4B6C719-9123-4A1A-9115-2AB7EF731552}" dt="2020-04-19T09:38:22.889" v="308"/>
          <ac:picMkLst>
            <pc:docMk/>
            <pc:sldMk cId="283676591" sldId="358"/>
            <ac:picMk id="69" creationId="{4662C401-E1CE-4054-BB7A-0634B74BE9DC}"/>
          </ac:picMkLst>
        </pc:picChg>
        <pc:picChg chg="add mod">
          <ac:chgData name="藤田 卓" userId="02e064bc2ed05f15" providerId="LiveId" clId="{F4B6C719-9123-4A1A-9115-2AB7EF731552}" dt="2020-04-19T09:38:22.889" v="308"/>
          <ac:picMkLst>
            <pc:docMk/>
            <pc:sldMk cId="283676591" sldId="358"/>
            <ac:picMk id="70" creationId="{B44385BD-AE18-4DA2-AAA2-A9732EE4856C}"/>
          </ac:picMkLst>
        </pc:picChg>
      </pc:sldChg>
      <pc:sldChg chg="addSp delSp modSp modNotesTx">
        <pc:chgData name="藤田 卓" userId="02e064bc2ed05f15" providerId="LiveId" clId="{F4B6C719-9123-4A1A-9115-2AB7EF731552}" dt="2020-04-19T09:27:27.068" v="301" actId="20577"/>
        <pc:sldMkLst>
          <pc:docMk/>
          <pc:sldMk cId="1618306838" sldId="359"/>
        </pc:sldMkLst>
        <pc:picChg chg="add del mod">
          <ac:chgData name="藤田 卓" userId="02e064bc2ed05f15" providerId="LiveId" clId="{F4B6C719-9123-4A1A-9115-2AB7EF731552}" dt="2020-04-19T09:11:31.854" v="248"/>
          <ac:picMkLst>
            <pc:docMk/>
            <pc:sldMk cId="1618306838" sldId="359"/>
            <ac:picMk id="2" creationId="{0F29FD9D-8278-4302-982A-41EAEDC22906}"/>
          </ac:picMkLst>
        </pc:picChg>
        <pc:picChg chg="add del mod">
          <ac:chgData name="藤田 卓" userId="02e064bc2ed05f15" providerId="LiveId" clId="{F4B6C719-9123-4A1A-9115-2AB7EF731552}" dt="2020-04-19T09:11:56.870" v="249"/>
          <ac:picMkLst>
            <pc:docMk/>
            <pc:sldMk cId="1618306838" sldId="359"/>
            <ac:picMk id="14" creationId="{03FD28B9-992F-4AC3-B73A-577136AA9297}"/>
          </ac:picMkLst>
        </pc:picChg>
        <pc:picChg chg="add del mod">
          <ac:chgData name="藤田 卓" userId="02e064bc2ed05f15" providerId="LiveId" clId="{F4B6C719-9123-4A1A-9115-2AB7EF731552}" dt="2020-04-19T09:12:09.517" v="250"/>
          <ac:picMkLst>
            <pc:docMk/>
            <pc:sldMk cId="1618306838" sldId="359"/>
            <ac:picMk id="15" creationId="{3B398D82-DAFE-4586-B3E9-9385181CFAF8}"/>
          </ac:picMkLst>
        </pc:picChg>
        <pc:picChg chg="add del mod">
          <ac:chgData name="藤田 卓" userId="02e064bc2ed05f15" providerId="LiveId" clId="{F4B6C719-9123-4A1A-9115-2AB7EF731552}" dt="2020-04-19T09:12:18.511" v="251"/>
          <ac:picMkLst>
            <pc:docMk/>
            <pc:sldMk cId="1618306838" sldId="359"/>
            <ac:picMk id="16" creationId="{201FA1F9-2E36-44E1-9688-C92C61B2FCDA}"/>
          </ac:picMkLst>
        </pc:picChg>
        <pc:picChg chg="add del mod">
          <ac:chgData name="藤田 卓" userId="02e064bc2ed05f15" providerId="LiveId" clId="{F4B6C719-9123-4A1A-9115-2AB7EF731552}" dt="2020-04-19T09:12:31.948" v="252"/>
          <ac:picMkLst>
            <pc:docMk/>
            <pc:sldMk cId="1618306838" sldId="359"/>
            <ac:picMk id="17" creationId="{A42B7B10-AA03-4B70-82F3-66D37F8D7BFB}"/>
          </ac:picMkLst>
        </pc:picChg>
        <pc:picChg chg="add del mod">
          <ac:chgData name="藤田 卓" userId="02e064bc2ed05f15" providerId="LiveId" clId="{F4B6C719-9123-4A1A-9115-2AB7EF731552}" dt="2020-04-19T09:12:53.747" v="253"/>
          <ac:picMkLst>
            <pc:docMk/>
            <pc:sldMk cId="1618306838" sldId="359"/>
            <ac:picMk id="18" creationId="{9FE100E9-1147-4498-9E8D-B63D898F8AEE}"/>
          </ac:picMkLst>
        </pc:picChg>
        <pc:picChg chg="add del mod">
          <ac:chgData name="藤田 卓" userId="02e064bc2ed05f15" providerId="LiveId" clId="{F4B6C719-9123-4A1A-9115-2AB7EF731552}" dt="2020-04-19T09:13:48.945" v="254"/>
          <ac:picMkLst>
            <pc:docMk/>
            <pc:sldMk cId="1618306838" sldId="359"/>
            <ac:picMk id="19" creationId="{BD330D2E-53F5-463D-80A4-AD93B0170F38}"/>
          </ac:picMkLst>
        </pc:picChg>
        <pc:picChg chg="add del mod">
          <ac:chgData name="藤田 卓" userId="02e064bc2ed05f15" providerId="LiveId" clId="{F4B6C719-9123-4A1A-9115-2AB7EF731552}" dt="2020-04-19T09:14:17.177" v="255"/>
          <ac:picMkLst>
            <pc:docMk/>
            <pc:sldMk cId="1618306838" sldId="359"/>
            <ac:picMk id="20" creationId="{D2420A3E-F269-4CA0-BFBE-8F36DC57328C}"/>
          </ac:picMkLst>
        </pc:picChg>
        <pc:picChg chg="add del mod">
          <ac:chgData name="藤田 卓" userId="02e064bc2ed05f15" providerId="LiveId" clId="{F4B6C719-9123-4A1A-9115-2AB7EF731552}" dt="2020-04-19T09:14:54.985" v="256"/>
          <ac:picMkLst>
            <pc:docMk/>
            <pc:sldMk cId="1618306838" sldId="359"/>
            <ac:picMk id="21" creationId="{E449CC4D-9CF7-437C-BFB8-53EFA0DBEA69}"/>
          </ac:picMkLst>
        </pc:picChg>
        <pc:picChg chg="add del mod">
          <ac:chgData name="藤田 卓" userId="02e064bc2ed05f15" providerId="LiveId" clId="{F4B6C719-9123-4A1A-9115-2AB7EF731552}" dt="2020-04-19T09:15:36.927" v="257"/>
          <ac:picMkLst>
            <pc:docMk/>
            <pc:sldMk cId="1618306838" sldId="359"/>
            <ac:picMk id="22" creationId="{72540361-9ADB-4C35-A8FA-CD0B405CA115}"/>
          </ac:picMkLst>
        </pc:picChg>
        <pc:picChg chg="add del mod">
          <ac:chgData name="藤田 卓" userId="02e064bc2ed05f15" providerId="LiveId" clId="{F4B6C719-9123-4A1A-9115-2AB7EF731552}" dt="2020-04-19T09:15:56.801" v="258"/>
          <ac:picMkLst>
            <pc:docMk/>
            <pc:sldMk cId="1618306838" sldId="359"/>
            <ac:picMk id="23" creationId="{ACC0B6E0-AA10-47ED-A133-B384897E3180}"/>
          </ac:picMkLst>
        </pc:picChg>
        <pc:picChg chg="add del mod">
          <ac:chgData name="藤田 卓" userId="02e064bc2ed05f15" providerId="LiveId" clId="{F4B6C719-9123-4A1A-9115-2AB7EF731552}" dt="2020-04-19T09:16:07.894" v="259"/>
          <ac:picMkLst>
            <pc:docMk/>
            <pc:sldMk cId="1618306838" sldId="359"/>
            <ac:picMk id="24" creationId="{F5D283D1-A34D-4627-95C4-61B01077641B}"/>
          </ac:picMkLst>
        </pc:picChg>
        <pc:picChg chg="add del mod">
          <ac:chgData name="藤田 卓" userId="02e064bc2ed05f15" providerId="LiveId" clId="{F4B6C719-9123-4A1A-9115-2AB7EF731552}" dt="2020-04-19T09:16:43.355" v="260"/>
          <ac:picMkLst>
            <pc:docMk/>
            <pc:sldMk cId="1618306838" sldId="359"/>
            <ac:picMk id="25" creationId="{FE1DE1C2-07BF-432E-8936-41DF23ED62C1}"/>
          </ac:picMkLst>
        </pc:picChg>
        <pc:picChg chg="add del mod">
          <ac:chgData name="藤田 卓" userId="02e064bc2ed05f15" providerId="LiveId" clId="{F4B6C719-9123-4A1A-9115-2AB7EF731552}" dt="2020-04-19T09:17:11.415" v="261"/>
          <ac:picMkLst>
            <pc:docMk/>
            <pc:sldMk cId="1618306838" sldId="359"/>
            <ac:picMk id="26" creationId="{847BC8F2-7D52-466C-99F7-AA8A79EC6CDE}"/>
          </ac:picMkLst>
        </pc:picChg>
        <pc:picChg chg="add del mod">
          <ac:chgData name="藤田 卓" userId="02e064bc2ed05f15" providerId="LiveId" clId="{F4B6C719-9123-4A1A-9115-2AB7EF731552}" dt="2020-04-19T09:18:00.576" v="262"/>
          <ac:picMkLst>
            <pc:docMk/>
            <pc:sldMk cId="1618306838" sldId="359"/>
            <ac:picMk id="27" creationId="{D29ADE41-8B51-42D2-832D-D8AB14AD5838}"/>
          </ac:picMkLst>
        </pc:picChg>
        <pc:picChg chg="add del mod">
          <ac:chgData name="藤田 卓" userId="02e064bc2ed05f15" providerId="LiveId" clId="{F4B6C719-9123-4A1A-9115-2AB7EF731552}" dt="2020-04-19T09:18:42.815" v="263"/>
          <ac:picMkLst>
            <pc:docMk/>
            <pc:sldMk cId="1618306838" sldId="359"/>
            <ac:picMk id="28" creationId="{2B245DDE-8E93-4BED-94FD-6EB4CC6092C1}"/>
          </ac:picMkLst>
        </pc:picChg>
        <pc:picChg chg="add del mod">
          <ac:chgData name="藤田 卓" userId="02e064bc2ed05f15" providerId="LiveId" clId="{F4B6C719-9123-4A1A-9115-2AB7EF731552}" dt="2020-04-19T09:18:56.600" v="264"/>
          <ac:picMkLst>
            <pc:docMk/>
            <pc:sldMk cId="1618306838" sldId="359"/>
            <ac:picMk id="29" creationId="{6DD7AC16-9268-4932-8101-B788356D705D}"/>
          </ac:picMkLst>
        </pc:picChg>
        <pc:picChg chg="add del mod">
          <ac:chgData name="藤田 卓" userId="02e064bc2ed05f15" providerId="LiveId" clId="{F4B6C719-9123-4A1A-9115-2AB7EF731552}" dt="2020-04-19T09:19:30.649" v="265"/>
          <ac:picMkLst>
            <pc:docMk/>
            <pc:sldMk cId="1618306838" sldId="359"/>
            <ac:picMk id="30" creationId="{B41CF18F-A90E-43A3-B0A2-E73755F957F2}"/>
          </ac:picMkLst>
        </pc:picChg>
        <pc:picChg chg="add del mod">
          <ac:chgData name="藤田 卓" userId="02e064bc2ed05f15" providerId="LiveId" clId="{F4B6C719-9123-4A1A-9115-2AB7EF731552}" dt="2020-04-19T09:20:43.960" v="266"/>
          <ac:picMkLst>
            <pc:docMk/>
            <pc:sldMk cId="1618306838" sldId="359"/>
            <ac:picMk id="31" creationId="{997BEBAA-D7C4-490C-A225-FED324457900}"/>
          </ac:picMkLst>
        </pc:picChg>
        <pc:picChg chg="add del mod">
          <ac:chgData name="藤田 卓" userId="02e064bc2ed05f15" providerId="LiveId" clId="{F4B6C719-9123-4A1A-9115-2AB7EF731552}" dt="2020-04-19T09:21:27.354" v="267"/>
          <ac:picMkLst>
            <pc:docMk/>
            <pc:sldMk cId="1618306838" sldId="359"/>
            <ac:picMk id="32" creationId="{B308BEDC-DAC4-4D28-BAC4-77E48E0AAB0D}"/>
          </ac:picMkLst>
        </pc:picChg>
        <pc:picChg chg="add del mod">
          <ac:chgData name="藤田 卓" userId="02e064bc2ed05f15" providerId="LiveId" clId="{F4B6C719-9123-4A1A-9115-2AB7EF731552}" dt="2020-04-19T09:22:26.339" v="268"/>
          <ac:picMkLst>
            <pc:docMk/>
            <pc:sldMk cId="1618306838" sldId="359"/>
            <ac:picMk id="33" creationId="{B4719977-4B82-47C4-B012-FD93548624D3}"/>
          </ac:picMkLst>
        </pc:picChg>
        <pc:picChg chg="add del mod">
          <ac:chgData name="藤田 卓" userId="02e064bc2ed05f15" providerId="LiveId" clId="{F4B6C719-9123-4A1A-9115-2AB7EF731552}" dt="2020-04-19T09:24:22.119" v="269"/>
          <ac:picMkLst>
            <pc:docMk/>
            <pc:sldMk cId="1618306838" sldId="359"/>
            <ac:picMk id="34" creationId="{BA24ED44-5796-4EA4-926A-4D1274BAE8A8}"/>
          </ac:picMkLst>
        </pc:picChg>
        <pc:picChg chg="add mod">
          <ac:chgData name="藤田 卓" userId="02e064bc2ed05f15" providerId="LiveId" clId="{F4B6C719-9123-4A1A-9115-2AB7EF731552}" dt="2020-04-19T09:24:22.119" v="269"/>
          <ac:picMkLst>
            <pc:docMk/>
            <pc:sldMk cId="1618306838" sldId="359"/>
            <ac:picMk id="35" creationId="{CB7267B8-C3ED-4F54-8AE7-7ACEE1868D5B}"/>
          </ac:picMkLst>
        </pc:picChg>
      </pc:sldChg>
      <pc:sldChg chg="addSp delSp modSp modAnim">
        <pc:chgData name="藤田 卓" userId="02e064bc2ed05f15" providerId="LiveId" clId="{F4B6C719-9123-4A1A-9115-2AB7EF731552}" dt="2020-04-19T09:09:11.890" v="246"/>
        <pc:sldMkLst>
          <pc:docMk/>
          <pc:sldMk cId="2750681982" sldId="360"/>
        </pc:sldMkLst>
        <pc:picChg chg="add del mod">
          <ac:chgData name="藤田 卓" userId="02e064bc2ed05f15" providerId="LiveId" clId="{F4B6C719-9123-4A1A-9115-2AB7EF731552}" dt="2020-04-19T09:02:32.200" v="233"/>
          <ac:picMkLst>
            <pc:docMk/>
            <pc:sldMk cId="2750681982" sldId="360"/>
            <ac:picMk id="2" creationId="{AB0EA0FD-A47B-4FD7-B82D-B9FF2C2F2F2D}"/>
          </ac:picMkLst>
        </pc:picChg>
        <pc:picChg chg="add del mod">
          <ac:chgData name="藤田 卓" userId="02e064bc2ed05f15" providerId="LiveId" clId="{F4B6C719-9123-4A1A-9115-2AB7EF731552}" dt="2020-04-19T09:02:49.625" v="234"/>
          <ac:picMkLst>
            <pc:docMk/>
            <pc:sldMk cId="2750681982" sldId="360"/>
            <ac:picMk id="10" creationId="{5578AFD3-41F7-4F68-8492-E272DE3E87FA}"/>
          </ac:picMkLst>
        </pc:picChg>
        <pc:picChg chg="add del mod">
          <ac:chgData name="藤田 卓" userId="02e064bc2ed05f15" providerId="LiveId" clId="{F4B6C719-9123-4A1A-9115-2AB7EF731552}" dt="2020-04-19T09:03:37.109" v="235"/>
          <ac:picMkLst>
            <pc:docMk/>
            <pc:sldMk cId="2750681982" sldId="360"/>
            <ac:picMk id="11" creationId="{090FE346-6C71-456B-BD5E-5E655B736525}"/>
          </ac:picMkLst>
        </pc:picChg>
        <pc:picChg chg="add del mod">
          <ac:chgData name="藤田 卓" userId="02e064bc2ed05f15" providerId="LiveId" clId="{F4B6C719-9123-4A1A-9115-2AB7EF731552}" dt="2020-04-19T09:03:57.072" v="236"/>
          <ac:picMkLst>
            <pc:docMk/>
            <pc:sldMk cId="2750681982" sldId="360"/>
            <ac:picMk id="12" creationId="{F01F51F5-8016-46A3-B678-38F295ED5D52}"/>
          </ac:picMkLst>
        </pc:picChg>
        <pc:picChg chg="add del mod">
          <ac:chgData name="藤田 卓" userId="02e064bc2ed05f15" providerId="LiveId" clId="{F4B6C719-9123-4A1A-9115-2AB7EF731552}" dt="2020-04-19T09:04:43.781" v="237"/>
          <ac:picMkLst>
            <pc:docMk/>
            <pc:sldMk cId="2750681982" sldId="360"/>
            <ac:picMk id="13" creationId="{C5F523BC-C7DF-4B65-B501-E9FC1E6082A5}"/>
          </ac:picMkLst>
        </pc:picChg>
        <pc:picChg chg="add del mod">
          <ac:chgData name="藤田 卓" userId="02e064bc2ed05f15" providerId="LiveId" clId="{F4B6C719-9123-4A1A-9115-2AB7EF731552}" dt="2020-04-19T09:05:45.757" v="238"/>
          <ac:picMkLst>
            <pc:docMk/>
            <pc:sldMk cId="2750681982" sldId="360"/>
            <ac:picMk id="14" creationId="{E53EFFEF-0C4C-4FBB-BFB2-B3CFF659D3D3}"/>
          </ac:picMkLst>
        </pc:picChg>
        <pc:picChg chg="add del mod">
          <ac:chgData name="藤田 卓" userId="02e064bc2ed05f15" providerId="LiveId" clId="{F4B6C719-9123-4A1A-9115-2AB7EF731552}" dt="2020-04-19T09:06:11.300" v="239"/>
          <ac:picMkLst>
            <pc:docMk/>
            <pc:sldMk cId="2750681982" sldId="360"/>
            <ac:picMk id="15" creationId="{7A3E9062-0551-492E-ADA5-168B7DABDA34}"/>
          </ac:picMkLst>
        </pc:picChg>
        <pc:picChg chg="add del mod">
          <ac:chgData name="藤田 卓" userId="02e064bc2ed05f15" providerId="LiveId" clId="{F4B6C719-9123-4A1A-9115-2AB7EF731552}" dt="2020-04-19T09:06:28.436" v="240"/>
          <ac:picMkLst>
            <pc:docMk/>
            <pc:sldMk cId="2750681982" sldId="360"/>
            <ac:picMk id="16" creationId="{53778B46-FDC5-4F7C-8E79-A5270556DB3F}"/>
          </ac:picMkLst>
        </pc:picChg>
        <pc:picChg chg="add del mod">
          <ac:chgData name="藤田 卓" userId="02e064bc2ed05f15" providerId="LiveId" clId="{F4B6C719-9123-4A1A-9115-2AB7EF731552}" dt="2020-04-19T09:06:59.969" v="241"/>
          <ac:picMkLst>
            <pc:docMk/>
            <pc:sldMk cId="2750681982" sldId="360"/>
            <ac:picMk id="17" creationId="{7045727D-EAD9-409E-8170-115414D75FE7}"/>
          </ac:picMkLst>
        </pc:picChg>
        <pc:picChg chg="add del mod">
          <ac:chgData name="藤田 卓" userId="02e064bc2ed05f15" providerId="LiveId" clId="{F4B6C719-9123-4A1A-9115-2AB7EF731552}" dt="2020-04-19T09:07:46.697" v="242"/>
          <ac:picMkLst>
            <pc:docMk/>
            <pc:sldMk cId="2750681982" sldId="360"/>
            <ac:picMk id="18" creationId="{17C11194-B1E5-45E0-855A-A16B078C1819}"/>
          </ac:picMkLst>
        </pc:picChg>
        <pc:picChg chg="add del mod">
          <ac:chgData name="藤田 卓" userId="02e064bc2ed05f15" providerId="LiveId" clId="{F4B6C719-9123-4A1A-9115-2AB7EF731552}" dt="2020-04-19T09:08:07.611" v="243"/>
          <ac:picMkLst>
            <pc:docMk/>
            <pc:sldMk cId="2750681982" sldId="360"/>
            <ac:picMk id="19" creationId="{BFE05A06-F8A5-4915-B32E-2676BC72A0F9}"/>
          </ac:picMkLst>
        </pc:picChg>
        <pc:picChg chg="add del mod">
          <ac:chgData name="藤田 卓" userId="02e064bc2ed05f15" providerId="LiveId" clId="{F4B6C719-9123-4A1A-9115-2AB7EF731552}" dt="2020-04-19T09:08:14.814" v="244"/>
          <ac:picMkLst>
            <pc:docMk/>
            <pc:sldMk cId="2750681982" sldId="360"/>
            <ac:picMk id="20" creationId="{874858AE-81EA-4F23-B4E7-A14C0D479CFC}"/>
          </ac:picMkLst>
        </pc:picChg>
        <pc:picChg chg="add del mod">
          <ac:chgData name="藤田 卓" userId="02e064bc2ed05f15" providerId="LiveId" clId="{F4B6C719-9123-4A1A-9115-2AB7EF731552}" dt="2020-04-19T09:08:26.572" v="245"/>
          <ac:picMkLst>
            <pc:docMk/>
            <pc:sldMk cId="2750681982" sldId="360"/>
            <ac:picMk id="21" creationId="{CA6DBABE-4BF3-4C88-B690-75FEA8DFF41D}"/>
          </ac:picMkLst>
        </pc:picChg>
        <pc:picChg chg="add del mod">
          <ac:chgData name="藤田 卓" userId="02e064bc2ed05f15" providerId="LiveId" clId="{F4B6C719-9123-4A1A-9115-2AB7EF731552}" dt="2020-04-19T09:09:11.890" v="246"/>
          <ac:picMkLst>
            <pc:docMk/>
            <pc:sldMk cId="2750681982" sldId="360"/>
            <ac:picMk id="22" creationId="{AB5E3A9B-F56F-4CF6-B01F-08261E35CA0A}"/>
          </ac:picMkLst>
        </pc:picChg>
        <pc:picChg chg="add mod">
          <ac:chgData name="藤田 卓" userId="02e064bc2ed05f15" providerId="LiveId" clId="{F4B6C719-9123-4A1A-9115-2AB7EF731552}" dt="2020-04-19T09:09:11.890" v="246"/>
          <ac:picMkLst>
            <pc:docMk/>
            <pc:sldMk cId="2750681982" sldId="360"/>
            <ac:picMk id="23" creationId="{A6AD5A44-7D58-4EE1-B937-D2332163CF50}"/>
          </ac:picMkLst>
        </pc:picChg>
      </pc:sldChg>
      <pc:sldChg chg="addSp delSp modSp">
        <pc:chgData name="藤田 卓" userId="02e064bc2ed05f15" providerId="LiveId" clId="{F4B6C719-9123-4A1A-9115-2AB7EF731552}" dt="2020-04-19T08:39:44.768" v="201"/>
        <pc:sldMkLst>
          <pc:docMk/>
          <pc:sldMk cId="714064020" sldId="361"/>
        </pc:sldMkLst>
        <pc:picChg chg="add del mod">
          <ac:chgData name="藤田 卓" userId="02e064bc2ed05f15" providerId="LiveId" clId="{F4B6C719-9123-4A1A-9115-2AB7EF731552}" dt="2020-04-19T08:39:25.727" v="200"/>
          <ac:picMkLst>
            <pc:docMk/>
            <pc:sldMk cId="714064020" sldId="361"/>
            <ac:picMk id="2" creationId="{B05DE0D8-CE8D-4C0D-B731-3FDD4B3C3545}"/>
          </ac:picMkLst>
        </pc:picChg>
        <pc:picChg chg="add del mod">
          <ac:chgData name="藤田 卓" userId="02e064bc2ed05f15" providerId="LiveId" clId="{F4B6C719-9123-4A1A-9115-2AB7EF731552}" dt="2020-04-19T08:39:44.768" v="201"/>
          <ac:picMkLst>
            <pc:docMk/>
            <pc:sldMk cId="714064020" sldId="361"/>
            <ac:picMk id="7" creationId="{40D29C1C-3287-4D2F-B279-0AC12C558096}"/>
          </ac:picMkLst>
        </pc:picChg>
        <pc:picChg chg="add mod">
          <ac:chgData name="藤田 卓" userId="02e064bc2ed05f15" providerId="LiveId" clId="{F4B6C719-9123-4A1A-9115-2AB7EF731552}" dt="2020-04-19T08:39:44.768" v="201"/>
          <ac:picMkLst>
            <pc:docMk/>
            <pc:sldMk cId="714064020" sldId="361"/>
            <ac:picMk id="8" creationId="{8C6A0B9F-1F53-4BD6-B6C7-75025108458C}"/>
          </ac:picMkLst>
        </pc:picChg>
      </pc:sldChg>
      <pc:sldChg chg="addSp delSp modSp">
        <pc:chgData name="藤田 卓" userId="02e064bc2ed05f15" providerId="LiveId" clId="{F4B6C719-9123-4A1A-9115-2AB7EF731552}" dt="2020-04-19T08:58:41.013" v="227"/>
        <pc:sldMkLst>
          <pc:docMk/>
          <pc:sldMk cId="397338947" sldId="362"/>
        </pc:sldMkLst>
        <pc:picChg chg="add del mod">
          <ac:chgData name="藤田 卓" userId="02e064bc2ed05f15" providerId="LiveId" clId="{F4B6C719-9123-4A1A-9115-2AB7EF731552}" dt="2020-04-19T08:57:30.484" v="224"/>
          <ac:picMkLst>
            <pc:docMk/>
            <pc:sldMk cId="397338947" sldId="362"/>
            <ac:picMk id="2" creationId="{E664C4D6-62B9-4E5E-8F8C-012A13396277}"/>
          </ac:picMkLst>
        </pc:picChg>
        <pc:picChg chg="add del mod">
          <ac:chgData name="藤田 卓" userId="02e064bc2ed05f15" providerId="LiveId" clId="{F4B6C719-9123-4A1A-9115-2AB7EF731552}" dt="2020-04-19T08:57:45.616" v="225"/>
          <ac:picMkLst>
            <pc:docMk/>
            <pc:sldMk cId="397338947" sldId="362"/>
            <ac:picMk id="11" creationId="{D91EFB95-FFF8-4A57-BBC3-1EC1C09AB72E}"/>
          </ac:picMkLst>
        </pc:picChg>
        <pc:picChg chg="add del mod">
          <ac:chgData name="藤田 卓" userId="02e064bc2ed05f15" providerId="LiveId" clId="{F4B6C719-9123-4A1A-9115-2AB7EF731552}" dt="2020-04-19T08:57:58.438" v="226"/>
          <ac:picMkLst>
            <pc:docMk/>
            <pc:sldMk cId="397338947" sldId="362"/>
            <ac:picMk id="12" creationId="{92A79F9F-62E5-4341-AF12-A813D26F32BD}"/>
          </ac:picMkLst>
        </pc:picChg>
        <pc:picChg chg="add del mod">
          <ac:chgData name="藤田 卓" userId="02e064bc2ed05f15" providerId="LiveId" clId="{F4B6C719-9123-4A1A-9115-2AB7EF731552}" dt="2020-04-19T08:58:41.013" v="227"/>
          <ac:picMkLst>
            <pc:docMk/>
            <pc:sldMk cId="397338947" sldId="362"/>
            <ac:picMk id="13" creationId="{31F8BEC8-8742-4904-AA5B-21F1A04AF59B}"/>
          </ac:picMkLst>
        </pc:picChg>
        <pc:picChg chg="add mod">
          <ac:chgData name="藤田 卓" userId="02e064bc2ed05f15" providerId="LiveId" clId="{F4B6C719-9123-4A1A-9115-2AB7EF731552}" dt="2020-04-19T08:58:41.013" v="227"/>
          <ac:picMkLst>
            <pc:docMk/>
            <pc:sldMk cId="397338947" sldId="362"/>
            <ac:picMk id="14" creationId="{55B1C761-87B9-4897-BC0B-0492AF496708}"/>
          </ac:picMkLst>
        </pc:picChg>
      </pc:sldChg>
      <pc:sldChg chg="addSp delSp modSp modAnim">
        <pc:chgData name="藤田 卓" userId="02e064bc2ed05f15" providerId="LiveId" clId="{F4B6C719-9123-4A1A-9115-2AB7EF731552}" dt="2020-04-19T08:55:27.253" v="222"/>
        <pc:sldMkLst>
          <pc:docMk/>
          <pc:sldMk cId="3939854275" sldId="363"/>
        </pc:sldMkLst>
        <pc:spChg chg="del">
          <ac:chgData name="藤田 卓" userId="02e064bc2ed05f15" providerId="LiveId" clId="{F4B6C719-9123-4A1A-9115-2AB7EF731552}" dt="2020-04-19T08:52:57.462" v="218" actId="478"/>
          <ac:spMkLst>
            <pc:docMk/>
            <pc:sldMk cId="3939854275" sldId="363"/>
            <ac:spMk id="52" creationId="{EC0FA509-861B-46C8-B8A7-EA9C95D94441}"/>
          </ac:spMkLst>
        </pc:spChg>
        <pc:picChg chg="add del mod">
          <ac:chgData name="藤田 卓" userId="02e064bc2ed05f15" providerId="LiveId" clId="{F4B6C719-9123-4A1A-9115-2AB7EF731552}" dt="2020-04-19T08:49:32.463" v="211"/>
          <ac:picMkLst>
            <pc:docMk/>
            <pc:sldMk cId="3939854275" sldId="363"/>
            <ac:picMk id="2" creationId="{3B9BAD14-61EA-4341-BDE6-E2D24BAD4861}"/>
          </ac:picMkLst>
        </pc:picChg>
        <pc:picChg chg="add del mod">
          <ac:chgData name="藤田 卓" userId="02e064bc2ed05f15" providerId="LiveId" clId="{F4B6C719-9123-4A1A-9115-2AB7EF731552}" dt="2020-04-19T08:50:08.453" v="212"/>
          <ac:picMkLst>
            <pc:docMk/>
            <pc:sldMk cId="3939854275" sldId="363"/>
            <ac:picMk id="54" creationId="{07FDBC8F-F21C-4635-A7FD-0BA846AF81E0}"/>
          </ac:picMkLst>
        </pc:picChg>
        <pc:picChg chg="add del mod">
          <ac:chgData name="藤田 卓" userId="02e064bc2ed05f15" providerId="LiveId" clId="{F4B6C719-9123-4A1A-9115-2AB7EF731552}" dt="2020-04-19T08:51:06.267" v="213"/>
          <ac:picMkLst>
            <pc:docMk/>
            <pc:sldMk cId="3939854275" sldId="363"/>
            <ac:picMk id="55" creationId="{DF911982-4B13-4F19-BE3B-BF2442E69472}"/>
          </ac:picMkLst>
        </pc:picChg>
        <pc:picChg chg="add del mod">
          <ac:chgData name="藤田 卓" userId="02e064bc2ed05f15" providerId="LiveId" clId="{F4B6C719-9123-4A1A-9115-2AB7EF731552}" dt="2020-04-19T08:51:46.840" v="214"/>
          <ac:picMkLst>
            <pc:docMk/>
            <pc:sldMk cId="3939854275" sldId="363"/>
            <ac:picMk id="56" creationId="{E0CDA93C-0046-493D-BC93-08A2713B80A1}"/>
          </ac:picMkLst>
        </pc:picChg>
        <pc:picChg chg="add del mod">
          <ac:chgData name="藤田 卓" userId="02e064bc2ed05f15" providerId="LiveId" clId="{F4B6C719-9123-4A1A-9115-2AB7EF731552}" dt="2020-04-19T08:52:54.187" v="217"/>
          <ac:picMkLst>
            <pc:docMk/>
            <pc:sldMk cId="3939854275" sldId="363"/>
            <ac:picMk id="57" creationId="{45CE848F-B348-4933-ADA3-D7F783BCC0F9}"/>
          </ac:picMkLst>
        </pc:picChg>
        <pc:picChg chg="add del mod">
          <ac:chgData name="藤田 卓" userId="02e064bc2ed05f15" providerId="LiveId" clId="{F4B6C719-9123-4A1A-9115-2AB7EF731552}" dt="2020-04-19T08:53:44.792" v="219"/>
          <ac:picMkLst>
            <pc:docMk/>
            <pc:sldMk cId="3939854275" sldId="363"/>
            <ac:picMk id="58" creationId="{52421F63-AD36-4B1D-9074-4723B7B0725D}"/>
          </ac:picMkLst>
        </pc:picChg>
        <pc:picChg chg="add del mod">
          <ac:chgData name="藤田 卓" userId="02e064bc2ed05f15" providerId="LiveId" clId="{F4B6C719-9123-4A1A-9115-2AB7EF731552}" dt="2020-04-19T08:54:12.241" v="220"/>
          <ac:picMkLst>
            <pc:docMk/>
            <pc:sldMk cId="3939854275" sldId="363"/>
            <ac:picMk id="59" creationId="{3398C922-7334-4731-A040-2F874DC1D429}"/>
          </ac:picMkLst>
        </pc:picChg>
        <pc:picChg chg="add del mod">
          <ac:chgData name="藤田 卓" userId="02e064bc2ed05f15" providerId="LiveId" clId="{F4B6C719-9123-4A1A-9115-2AB7EF731552}" dt="2020-04-19T08:54:42.799" v="221"/>
          <ac:picMkLst>
            <pc:docMk/>
            <pc:sldMk cId="3939854275" sldId="363"/>
            <ac:picMk id="60" creationId="{DC86F0BE-5860-4F39-A12E-D959ADE08B98}"/>
          </ac:picMkLst>
        </pc:picChg>
        <pc:picChg chg="add del mod">
          <ac:chgData name="藤田 卓" userId="02e064bc2ed05f15" providerId="LiveId" clId="{F4B6C719-9123-4A1A-9115-2AB7EF731552}" dt="2020-04-19T08:55:27.253" v="222"/>
          <ac:picMkLst>
            <pc:docMk/>
            <pc:sldMk cId="3939854275" sldId="363"/>
            <ac:picMk id="61" creationId="{4AC61940-BD23-43FE-B4CB-1EFFF2A0BB47}"/>
          </ac:picMkLst>
        </pc:picChg>
        <pc:picChg chg="add mod">
          <ac:chgData name="藤田 卓" userId="02e064bc2ed05f15" providerId="LiveId" clId="{F4B6C719-9123-4A1A-9115-2AB7EF731552}" dt="2020-04-19T08:55:27.253" v="222"/>
          <ac:picMkLst>
            <pc:docMk/>
            <pc:sldMk cId="3939854275" sldId="363"/>
            <ac:picMk id="62" creationId="{B3CA5DCF-718B-4BAC-B976-DC7CA05F3BFA}"/>
          </ac:picMkLst>
        </pc:picChg>
      </pc:sldChg>
      <pc:sldChg chg="addSp delSp modSp">
        <pc:chgData name="藤田 卓" userId="02e064bc2ed05f15" providerId="LiveId" clId="{F4B6C719-9123-4A1A-9115-2AB7EF731552}" dt="2020-04-19T08:35:15.642" v="198"/>
        <pc:sldMkLst>
          <pc:docMk/>
          <pc:sldMk cId="3920858796" sldId="364"/>
        </pc:sldMkLst>
        <pc:picChg chg="add del mod">
          <ac:chgData name="藤田 卓" userId="02e064bc2ed05f15" providerId="LiveId" clId="{F4B6C719-9123-4A1A-9115-2AB7EF731552}" dt="2020-04-19T08:35:15.642" v="198"/>
          <ac:picMkLst>
            <pc:docMk/>
            <pc:sldMk cId="3920858796" sldId="364"/>
            <ac:picMk id="2" creationId="{C87EB04A-B5FD-475F-93B0-9B916FFFE493}"/>
          </ac:picMkLst>
        </pc:picChg>
        <pc:picChg chg="add mod">
          <ac:chgData name="藤田 卓" userId="02e064bc2ed05f15" providerId="LiveId" clId="{F4B6C719-9123-4A1A-9115-2AB7EF731552}" dt="2020-04-19T08:35:15.642" v="198"/>
          <ac:picMkLst>
            <pc:docMk/>
            <pc:sldMk cId="3920858796" sldId="364"/>
            <ac:picMk id="7" creationId="{0A47C4D1-01FD-4DAF-BBE8-FE9FD05EF0B7}"/>
          </ac:picMkLst>
        </pc:picChg>
      </pc:sldChg>
      <pc:sldChg chg="addSp delSp modSp">
        <pc:chgData name="藤田 卓" userId="02e064bc2ed05f15" providerId="LiveId" clId="{F4B6C719-9123-4A1A-9115-2AB7EF731552}" dt="2020-04-19T08:46:08.010" v="209"/>
        <pc:sldMkLst>
          <pc:docMk/>
          <pc:sldMk cId="1928931975" sldId="365"/>
        </pc:sldMkLst>
        <pc:picChg chg="add del mod">
          <ac:chgData name="藤田 卓" userId="02e064bc2ed05f15" providerId="LiveId" clId="{F4B6C719-9123-4A1A-9115-2AB7EF731552}" dt="2020-04-19T08:42:00.902" v="203"/>
          <ac:picMkLst>
            <pc:docMk/>
            <pc:sldMk cId="1928931975" sldId="365"/>
            <ac:picMk id="2" creationId="{3372003E-ADFE-4231-AFEC-17088FE1D328}"/>
          </ac:picMkLst>
        </pc:picChg>
        <pc:picChg chg="add del mod">
          <ac:chgData name="藤田 卓" userId="02e064bc2ed05f15" providerId="LiveId" clId="{F4B6C719-9123-4A1A-9115-2AB7EF731552}" dt="2020-04-19T08:42:47.526" v="204"/>
          <ac:picMkLst>
            <pc:docMk/>
            <pc:sldMk cId="1928931975" sldId="365"/>
            <ac:picMk id="14" creationId="{87039A6B-D5F8-4EDB-82C6-817CE80CE715}"/>
          </ac:picMkLst>
        </pc:picChg>
        <pc:picChg chg="add del mod">
          <ac:chgData name="藤田 卓" userId="02e064bc2ed05f15" providerId="LiveId" clId="{F4B6C719-9123-4A1A-9115-2AB7EF731552}" dt="2020-04-19T08:43:32.457" v="205"/>
          <ac:picMkLst>
            <pc:docMk/>
            <pc:sldMk cId="1928931975" sldId="365"/>
            <ac:picMk id="15" creationId="{F9DC88B1-0536-437A-A538-8952B0C233BE}"/>
          </ac:picMkLst>
        </pc:picChg>
        <pc:picChg chg="add del mod">
          <ac:chgData name="藤田 卓" userId="02e064bc2ed05f15" providerId="LiveId" clId="{F4B6C719-9123-4A1A-9115-2AB7EF731552}" dt="2020-04-19T08:43:58.124" v="206"/>
          <ac:picMkLst>
            <pc:docMk/>
            <pc:sldMk cId="1928931975" sldId="365"/>
            <ac:picMk id="16" creationId="{BDDC5648-AAEF-4A2E-8E69-A0E27839A70B}"/>
          </ac:picMkLst>
        </pc:picChg>
        <pc:picChg chg="add del mod">
          <ac:chgData name="藤田 卓" userId="02e064bc2ed05f15" providerId="LiveId" clId="{F4B6C719-9123-4A1A-9115-2AB7EF731552}" dt="2020-04-19T08:44:17.047" v="207"/>
          <ac:picMkLst>
            <pc:docMk/>
            <pc:sldMk cId="1928931975" sldId="365"/>
            <ac:picMk id="17" creationId="{50DB73E8-5980-4E06-88E5-F4ACC2DC4ED6}"/>
          </ac:picMkLst>
        </pc:picChg>
        <pc:picChg chg="add del mod">
          <ac:chgData name="藤田 卓" userId="02e064bc2ed05f15" providerId="LiveId" clId="{F4B6C719-9123-4A1A-9115-2AB7EF731552}" dt="2020-04-19T08:45:00.386" v="208"/>
          <ac:picMkLst>
            <pc:docMk/>
            <pc:sldMk cId="1928931975" sldId="365"/>
            <ac:picMk id="18" creationId="{6D8A0278-D89D-4821-84AD-672AB775E381}"/>
          </ac:picMkLst>
        </pc:picChg>
        <pc:picChg chg="add del mod">
          <ac:chgData name="藤田 卓" userId="02e064bc2ed05f15" providerId="LiveId" clId="{F4B6C719-9123-4A1A-9115-2AB7EF731552}" dt="2020-04-19T08:46:08.010" v="209"/>
          <ac:picMkLst>
            <pc:docMk/>
            <pc:sldMk cId="1928931975" sldId="365"/>
            <ac:picMk id="19" creationId="{9C6C1B4B-E5E4-46EF-BA46-D30F3BEBCFEF}"/>
          </ac:picMkLst>
        </pc:picChg>
        <pc:picChg chg="add mod">
          <ac:chgData name="藤田 卓" userId="02e064bc2ed05f15" providerId="LiveId" clId="{F4B6C719-9123-4A1A-9115-2AB7EF731552}" dt="2020-04-19T08:46:08.010" v="209"/>
          <ac:picMkLst>
            <pc:docMk/>
            <pc:sldMk cId="1928931975" sldId="365"/>
            <ac:picMk id="20" creationId="{7FB7F69D-6D80-4358-A340-2779680F7938}"/>
          </ac:picMkLst>
        </pc:picChg>
      </pc:sldChg>
      <pc:sldChg chg="addSp modSp">
        <pc:chgData name="藤田 卓" userId="02e064bc2ed05f15" providerId="LiveId" clId="{F4B6C719-9123-4A1A-9115-2AB7EF731552}" dt="2020-04-19T08:04:24.767" v="165"/>
        <pc:sldMkLst>
          <pc:docMk/>
          <pc:sldMk cId="2497034346" sldId="366"/>
        </pc:sldMkLst>
        <pc:picChg chg="add mod">
          <ac:chgData name="藤田 卓" userId="02e064bc2ed05f15" providerId="LiveId" clId="{F4B6C719-9123-4A1A-9115-2AB7EF731552}" dt="2020-04-19T08:04:24.767" v="165"/>
          <ac:picMkLst>
            <pc:docMk/>
            <pc:sldMk cId="2497034346" sldId="366"/>
            <ac:picMk id="2" creationId="{FA0E611A-4D31-4984-A662-1EA2C246C31B}"/>
          </ac:picMkLst>
        </pc:picChg>
      </pc:sldChg>
      <pc:sldChg chg="addSp modSp">
        <pc:chgData name="藤田 卓" userId="02e064bc2ed05f15" providerId="LiveId" clId="{F4B6C719-9123-4A1A-9115-2AB7EF731552}" dt="2020-04-19T07:57:07.293" v="151"/>
        <pc:sldMkLst>
          <pc:docMk/>
          <pc:sldMk cId="403950331" sldId="367"/>
        </pc:sldMkLst>
        <pc:picChg chg="add mod">
          <ac:chgData name="藤田 卓" userId="02e064bc2ed05f15" providerId="LiveId" clId="{F4B6C719-9123-4A1A-9115-2AB7EF731552}" dt="2020-04-19T07:57:07.293" v="151"/>
          <ac:picMkLst>
            <pc:docMk/>
            <pc:sldMk cId="403950331" sldId="367"/>
            <ac:picMk id="2" creationId="{52EA8635-950C-4EED-BE97-E3BA96CB4BD1}"/>
          </ac:picMkLst>
        </pc:picChg>
      </pc:sldChg>
      <pc:sldChg chg="addSp delSp modSp modNotesTx">
        <pc:chgData name="藤田 卓" userId="02e064bc2ed05f15" providerId="LiveId" clId="{F4B6C719-9123-4A1A-9115-2AB7EF731552}" dt="2020-04-19T08:03:00.688" v="164"/>
        <pc:sldMkLst>
          <pc:docMk/>
          <pc:sldMk cId="536581695" sldId="368"/>
        </pc:sldMkLst>
        <pc:picChg chg="add del mod">
          <ac:chgData name="藤田 卓" userId="02e064bc2ed05f15" providerId="LiveId" clId="{F4B6C719-9123-4A1A-9115-2AB7EF731552}" dt="2020-04-19T07:58:22.206" v="153"/>
          <ac:picMkLst>
            <pc:docMk/>
            <pc:sldMk cId="536581695" sldId="368"/>
            <ac:picMk id="2" creationId="{D43AE006-877E-447F-90C5-4DFD23B2BA25}"/>
          </ac:picMkLst>
        </pc:picChg>
        <pc:picChg chg="add del mod">
          <ac:chgData name="藤田 卓" userId="02e064bc2ed05f15" providerId="LiveId" clId="{F4B6C719-9123-4A1A-9115-2AB7EF731552}" dt="2020-04-19T07:58:37.888" v="154"/>
          <ac:picMkLst>
            <pc:docMk/>
            <pc:sldMk cId="536581695" sldId="368"/>
            <ac:picMk id="11" creationId="{5B3907C0-DF2A-4291-BCD0-F510131200EA}"/>
          </ac:picMkLst>
        </pc:picChg>
        <pc:picChg chg="add del mod">
          <ac:chgData name="藤田 卓" userId="02e064bc2ed05f15" providerId="LiveId" clId="{F4B6C719-9123-4A1A-9115-2AB7EF731552}" dt="2020-04-19T07:59:00.589" v="155"/>
          <ac:picMkLst>
            <pc:docMk/>
            <pc:sldMk cId="536581695" sldId="368"/>
            <ac:picMk id="12" creationId="{97ABB464-1883-4D0D-BD00-918AF78A526A}"/>
          </ac:picMkLst>
        </pc:picChg>
        <pc:picChg chg="add del mod">
          <ac:chgData name="藤田 卓" userId="02e064bc2ed05f15" providerId="LiveId" clId="{F4B6C719-9123-4A1A-9115-2AB7EF731552}" dt="2020-04-19T07:59:09.728" v="156"/>
          <ac:picMkLst>
            <pc:docMk/>
            <pc:sldMk cId="536581695" sldId="368"/>
            <ac:picMk id="13" creationId="{A882918B-9587-40E0-BAC6-FB43352A4DFC}"/>
          </ac:picMkLst>
        </pc:picChg>
        <pc:picChg chg="add del mod">
          <ac:chgData name="藤田 卓" userId="02e064bc2ed05f15" providerId="LiveId" clId="{F4B6C719-9123-4A1A-9115-2AB7EF731552}" dt="2020-04-19T07:59:17.214" v="157"/>
          <ac:picMkLst>
            <pc:docMk/>
            <pc:sldMk cId="536581695" sldId="368"/>
            <ac:picMk id="14" creationId="{94E388B2-B972-4EA6-B491-1CB5550A91B6}"/>
          </ac:picMkLst>
        </pc:picChg>
        <pc:picChg chg="add del mod">
          <ac:chgData name="藤田 卓" userId="02e064bc2ed05f15" providerId="LiveId" clId="{F4B6C719-9123-4A1A-9115-2AB7EF731552}" dt="2020-04-19T07:59:25.123" v="158"/>
          <ac:picMkLst>
            <pc:docMk/>
            <pc:sldMk cId="536581695" sldId="368"/>
            <ac:picMk id="15" creationId="{AE4D8B27-1B79-4185-B2FB-42D2A35B3678}"/>
          </ac:picMkLst>
        </pc:picChg>
        <pc:picChg chg="add del mod">
          <ac:chgData name="藤田 卓" userId="02e064bc2ed05f15" providerId="LiveId" clId="{F4B6C719-9123-4A1A-9115-2AB7EF731552}" dt="2020-04-19T07:59:33.410" v="159"/>
          <ac:picMkLst>
            <pc:docMk/>
            <pc:sldMk cId="536581695" sldId="368"/>
            <ac:picMk id="16" creationId="{2DC3954C-FE5E-4FDA-AD50-9E0FA91600EA}"/>
          </ac:picMkLst>
        </pc:picChg>
        <pc:picChg chg="add del mod">
          <ac:chgData name="藤田 卓" userId="02e064bc2ed05f15" providerId="LiveId" clId="{F4B6C719-9123-4A1A-9115-2AB7EF731552}" dt="2020-04-19T07:59:43.840" v="160"/>
          <ac:picMkLst>
            <pc:docMk/>
            <pc:sldMk cId="536581695" sldId="368"/>
            <ac:picMk id="17" creationId="{FBC8FF43-C1BB-4797-AB28-E330F157996B}"/>
          </ac:picMkLst>
        </pc:picChg>
        <pc:picChg chg="add del mod">
          <ac:chgData name="藤田 卓" userId="02e064bc2ed05f15" providerId="LiveId" clId="{F4B6C719-9123-4A1A-9115-2AB7EF731552}" dt="2020-04-19T08:00:17.550" v="161"/>
          <ac:picMkLst>
            <pc:docMk/>
            <pc:sldMk cId="536581695" sldId="368"/>
            <ac:picMk id="18" creationId="{40F2B3EB-BC3C-4CE7-BEC7-520D2761A78A}"/>
          </ac:picMkLst>
        </pc:picChg>
        <pc:picChg chg="add del mod">
          <ac:chgData name="藤田 卓" userId="02e064bc2ed05f15" providerId="LiveId" clId="{F4B6C719-9123-4A1A-9115-2AB7EF731552}" dt="2020-04-19T08:00:31.017" v="162"/>
          <ac:picMkLst>
            <pc:docMk/>
            <pc:sldMk cId="536581695" sldId="368"/>
            <ac:picMk id="19" creationId="{2D2A7651-1002-4D33-A2E7-2E254485C22B}"/>
          </ac:picMkLst>
        </pc:picChg>
        <pc:picChg chg="add del mod">
          <ac:chgData name="藤田 卓" userId="02e064bc2ed05f15" providerId="LiveId" clId="{F4B6C719-9123-4A1A-9115-2AB7EF731552}" dt="2020-04-19T08:02:23.603" v="163"/>
          <ac:picMkLst>
            <pc:docMk/>
            <pc:sldMk cId="536581695" sldId="368"/>
            <ac:picMk id="20" creationId="{2A8922B8-2976-421F-A7E7-0A9694965E62}"/>
          </ac:picMkLst>
        </pc:picChg>
        <pc:picChg chg="add del mod">
          <ac:chgData name="藤田 卓" userId="02e064bc2ed05f15" providerId="LiveId" clId="{F4B6C719-9123-4A1A-9115-2AB7EF731552}" dt="2020-04-19T08:03:00.688" v="164"/>
          <ac:picMkLst>
            <pc:docMk/>
            <pc:sldMk cId="536581695" sldId="368"/>
            <ac:picMk id="21" creationId="{8089CADE-6261-49F7-8DD6-4B9701AB677A}"/>
          </ac:picMkLst>
        </pc:picChg>
        <pc:picChg chg="add mod">
          <ac:chgData name="藤田 卓" userId="02e064bc2ed05f15" providerId="LiveId" clId="{F4B6C719-9123-4A1A-9115-2AB7EF731552}" dt="2020-04-19T08:03:00.688" v="164"/>
          <ac:picMkLst>
            <pc:docMk/>
            <pc:sldMk cId="536581695" sldId="368"/>
            <ac:picMk id="22" creationId="{C3E18E30-1105-42B0-A8DD-00419AA16483}"/>
          </ac:picMkLst>
        </pc:picChg>
      </pc:sldChg>
      <pc:sldChg chg="addSp delSp modSp">
        <pc:chgData name="藤田 卓" userId="02e064bc2ed05f15" providerId="LiveId" clId="{F4B6C719-9123-4A1A-9115-2AB7EF731552}" dt="2020-04-19T08:21:41.365" v="183"/>
        <pc:sldMkLst>
          <pc:docMk/>
          <pc:sldMk cId="113026751" sldId="369"/>
        </pc:sldMkLst>
        <pc:picChg chg="add del mod">
          <ac:chgData name="藤田 卓" userId="02e064bc2ed05f15" providerId="LiveId" clId="{F4B6C719-9123-4A1A-9115-2AB7EF731552}" dt="2020-04-19T07:55:23.904" v="146"/>
          <ac:picMkLst>
            <pc:docMk/>
            <pc:sldMk cId="113026751" sldId="369"/>
            <ac:picMk id="2" creationId="{4DB7AFE6-04FD-4CCE-9796-F6ACC05F4BAE}"/>
          </ac:picMkLst>
        </pc:picChg>
        <pc:picChg chg="add del mod">
          <ac:chgData name="藤田 卓" userId="02e064bc2ed05f15" providerId="LiveId" clId="{F4B6C719-9123-4A1A-9115-2AB7EF731552}" dt="2020-04-19T07:55:38.286" v="147"/>
          <ac:picMkLst>
            <pc:docMk/>
            <pc:sldMk cId="113026751" sldId="369"/>
            <ac:picMk id="6" creationId="{92754644-A579-4BDE-BE51-6E228EDFFF81}"/>
          </ac:picMkLst>
        </pc:picChg>
        <pc:picChg chg="add del mod">
          <ac:chgData name="藤田 卓" userId="02e064bc2ed05f15" providerId="LiveId" clId="{F4B6C719-9123-4A1A-9115-2AB7EF731552}" dt="2020-04-19T08:07:26.316" v="167"/>
          <ac:picMkLst>
            <pc:docMk/>
            <pc:sldMk cId="113026751" sldId="369"/>
            <ac:picMk id="7" creationId="{BAB106B1-0029-4CCE-92EF-1595522A823C}"/>
          </ac:picMkLst>
        </pc:picChg>
        <pc:picChg chg="add del mod">
          <ac:chgData name="藤田 卓" userId="02e064bc2ed05f15" providerId="LiveId" clId="{F4B6C719-9123-4A1A-9115-2AB7EF731552}" dt="2020-04-19T08:07:34.018" v="168"/>
          <ac:picMkLst>
            <pc:docMk/>
            <pc:sldMk cId="113026751" sldId="369"/>
            <ac:picMk id="9" creationId="{5252A710-B3D1-47B1-A7DD-5BE375894DC5}"/>
          </ac:picMkLst>
        </pc:picChg>
        <pc:picChg chg="add del mod">
          <ac:chgData name="藤田 卓" userId="02e064bc2ed05f15" providerId="LiveId" clId="{F4B6C719-9123-4A1A-9115-2AB7EF731552}" dt="2020-04-19T08:09:50.507" v="169"/>
          <ac:picMkLst>
            <pc:docMk/>
            <pc:sldMk cId="113026751" sldId="369"/>
            <ac:picMk id="10" creationId="{52108D17-CAAB-4597-8607-B269EA3B719D}"/>
          </ac:picMkLst>
        </pc:picChg>
        <pc:picChg chg="add del mod">
          <ac:chgData name="藤田 卓" userId="02e064bc2ed05f15" providerId="LiveId" clId="{F4B6C719-9123-4A1A-9115-2AB7EF731552}" dt="2020-04-19T08:10:32.344" v="170"/>
          <ac:picMkLst>
            <pc:docMk/>
            <pc:sldMk cId="113026751" sldId="369"/>
            <ac:picMk id="11" creationId="{05D92308-253B-48B2-A1AF-F19710046ADB}"/>
          </ac:picMkLst>
        </pc:picChg>
        <pc:picChg chg="add del mod">
          <ac:chgData name="藤田 卓" userId="02e064bc2ed05f15" providerId="LiveId" clId="{F4B6C719-9123-4A1A-9115-2AB7EF731552}" dt="2020-04-19T08:11:05.406" v="171"/>
          <ac:picMkLst>
            <pc:docMk/>
            <pc:sldMk cId="113026751" sldId="369"/>
            <ac:picMk id="12" creationId="{6160EEE2-B2C0-4EFB-9408-282F96409867}"/>
          </ac:picMkLst>
        </pc:picChg>
        <pc:picChg chg="add del mod">
          <ac:chgData name="藤田 卓" userId="02e064bc2ed05f15" providerId="LiveId" clId="{F4B6C719-9123-4A1A-9115-2AB7EF731552}" dt="2020-04-19T08:11:15.946" v="172"/>
          <ac:picMkLst>
            <pc:docMk/>
            <pc:sldMk cId="113026751" sldId="369"/>
            <ac:picMk id="13" creationId="{B1C159D5-CF9E-4922-AC47-9BF9BB459D8D}"/>
          </ac:picMkLst>
        </pc:picChg>
        <pc:picChg chg="add del mod">
          <ac:chgData name="藤田 卓" userId="02e064bc2ed05f15" providerId="LiveId" clId="{F4B6C719-9123-4A1A-9115-2AB7EF731552}" dt="2020-04-19T08:12:12.839" v="173"/>
          <ac:picMkLst>
            <pc:docMk/>
            <pc:sldMk cId="113026751" sldId="369"/>
            <ac:picMk id="14" creationId="{00D5D8C3-89FE-4261-8178-C29803B45DD4}"/>
          </ac:picMkLst>
        </pc:picChg>
        <pc:picChg chg="add del mod">
          <ac:chgData name="藤田 卓" userId="02e064bc2ed05f15" providerId="LiveId" clId="{F4B6C719-9123-4A1A-9115-2AB7EF731552}" dt="2020-04-19T08:12:28.468" v="174"/>
          <ac:picMkLst>
            <pc:docMk/>
            <pc:sldMk cId="113026751" sldId="369"/>
            <ac:picMk id="15" creationId="{C56FED75-4A96-4580-B1A0-948E25EC8D50}"/>
          </ac:picMkLst>
        </pc:picChg>
        <pc:picChg chg="add del mod">
          <ac:chgData name="藤田 卓" userId="02e064bc2ed05f15" providerId="LiveId" clId="{F4B6C719-9123-4A1A-9115-2AB7EF731552}" dt="2020-04-19T08:12:43.030" v="175"/>
          <ac:picMkLst>
            <pc:docMk/>
            <pc:sldMk cId="113026751" sldId="369"/>
            <ac:picMk id="16" creationId="{0485F56A-4E77-428F-9D58-993E6C6793F3}"/>
          </ac:picMkLst>
        </pc:picChg>
        <pc:picChg chg="add del mod">
          <ac:chgData name="藤田 卓" userId="02e064bc2ed05f15" providerId="LiveId" clId="{F4B6C719-9123-4A1A-9115-2AB7EF731552}" dt="2020-04-19T08:13:33.466" v="176"/>
          <ac:picMkLst>
            <pc:docMk/>
            <pc:sldMk cId="113026751" sldId="369"/>
            <ac:picMk id="17" creationId="{D8DFAEC3-9A65-4193-B123-BD730A8F6CE3}"/>
          </ac:picMkLst>
        </pc:picChg>
        <pc:picChg chg="add del mod">
          <ac:chgData name="藤田 卓" userId="02e064bc2ed05f15" providerId="LiveId" clId="{F4B6C719-9123-4A1A-9115-2AB7EF731552}" dt="2020-04-19T08:13:58.068" v="177"/>
          <ac:picMkLst>
            <pc:docMk/>
            <pc:sldMk cId="113026751" sldId="369"/>
            <ac:picMk id="18" creationId="{AC1C54DF-5B8B-407C-AD6A-C7226B3CEC97}"/>
          </ac:picMkLst>
        </pc:picChg>
        <pc:picChg chg="add del mod">
          <ac:chgData name="藤田 卓" userId="02e064bc2ed05f15" providerId="LiveId" clId="{F4B6C719-9123-4A1A-9115-2AB7EF731552}" dt="2020-04-19T08:17:09.735" v="178"/>
          <ac:picMkLst>
            <pc:docMk/>
            <pc:sldMk cId="113026751" sldId="369"/>
            <ac:picMk id="19" creationId="{CD16DFA7-C4A9-44C2-951A-58751F8AC17F}"/>
          </ac:picMkLst>
        </pc:picChg>
        <pc:picChg chg="add del mod">
          <ac:chgData name="藤田 卓" userId="02e064bc2ed05f15" providerId="LiveId" clId="{F4B6C719-9123-4A1A-9115-2AB7EF731552}" dt="2020-04-19T08:17:20.923" v="179"/>
          <ac:picMkLst>
            <pc:docMk/>
            <pc:sldMk cId="113026751" sldId="369"/>
            <ac:picMk id="20" creationId="{10B98EBF-48DE-4711-9B02-DAD63F0C99AD}"/>
          </ac:picMkLst>
        </pc:picChg>
        <pc:picChg chg="add del mod">
          <ac:chgData name="藤田 卓" userId="02e064bc2ed05f15" providerId="LiveId" clId="{F4B6C719-9123-4A1A-9115-2AB7EF731552}" dt="2020-04-19T08:18:09.339" v="180"/>
          <ac:picMkLst>
            <pc:docMk/>
            <pc:sldMk cId="113026751" sldId="369"/>
            <ac:picMk id="21" creationId="{B02D8254-E0C7-44A5-8047-EAFFBBFE782B}"/>
          </ac:picMkLst>
        </pc:picChg>
        <pc:picChg chg="add del mod">
          <ac:chgData name="藤田 卓" userId="02e064bc2ed05f15" providerId="LiveId" clId="{F4B6C719-9123-4A1A-9115-2AB7EF731552}" dt="2020-04-19T08:18:39.750" v="181"/>
          <ac:picMkLst>
            <pc:docMk/>
            <pc:sldMk cId="113026751" sldId="369"/>
            <ac:picMk id="22" creationId="{EC22D771-9FE9-4141-8222-A7B81F06FED5}"/>
          </ac:picMkLst>
        </pc:picChg>
        <pc:picChg chg="add del mod">
          <ac:chgData name="藤田 卓" userId="02e064bc2ed05f15" providerId="LiveId" clId="{F4B6C719-9123-4A1A-9115-2AB7EF731552}" dt="2020-04-19T08:19:38.611" v="182"/>
          <ac:picMkLst>
            <pc:docMk/>
            <pc:sldMk cId="113026751" sldId="369"/>
            <ac:picMk id="23" creationId="{7BB3B917-3BC6-4BC0-A937-0CE6E5A5E3DF}"/>
          </ac:picMkLst>
        </pc:picChg>
        <pc:picChg chg="add del mod">
          <ac:chgData name="藤田 卓" userId="02e064bc2ed05f15" providerId="LiveId" clId="{F4B6C719-9123-4A1A-9115-2AB7EF731552}" dt="2020-04-19T08:21:41.365" v="183"/>
          <ac:picMkLst>
            <pc:docMk/>
            <pc:sldMk cId="113026751" sldId="369"/>
            <ac:picMk id="24" creationId="{A325D418-A776-4D34-AF99-F87765AE2EC3}"/>
          </ac:picMkLst>
        </pc:picChg>
        <pc:picChg chg="add mod">
          <ac:chgData name="藤田 卓" userId="02e064bc2ed05f15" providerId="LiveId" clId="{F4B6C719-9123-4A1A-9115-2AB7EF731552}" dt="2020-04-19T08:21:41.365" v="183"/>
          <ac:picMkLst>
            <pc:docMk/>
            <pc:sldMk cId="113026751" sldId="369"/>
            <ac:picMk id="25" creationId="{345AC31C-EF46-492A-A3DA-76CD67B9867D}"/>
          </ac:picMkLst>
        </pc:picChg>
      </pc:sldChg>
      <pc:sldChg chg="addSp delSp modSp">
        <pc:chgData name="藤田 卓" userId="02e064bc2ed05f15" providerId="LiveId" clId="{F4B6C719-9123-4A1A-9115-2AB7EF731552}" dt="2020-04-19T07:53:15.503" v="144"/>
        <pc:sldMkLst>
          <pc:docMk/>
          <pc:sldMk cId="3393604141" sldId="370"/>
        </pc:sldMkLst>
        <pc:picChg chg="add del mod">
          <ac:chgData name="藤田 卓" userId="02e064bc2ed05f15" providerId="LiveId" clId="{F4B6C719-9123-4A1A-9115-2AB7EF731552}" dt="2020-04-19T07:46:13.740" v="128"/>
          <ac:picMkLst>
            <pc:docMk/>
            <pc:sldMk cId="3393604141" sldId="370"/>
            <ac:picMk id="2" creationId="{8EBA763E-67DD-404B-9AB0-B378B6A82941}"/>
          </ac:picMkLst>
        </pc:picChg>
        <pc:picChg chg="add del mod">
          <ac:chgData name="藤田 卓" userId="02e064bc2ed05f15" providerId="LiveId" clId="{F4B6C719-9123-4A1A-9115-2AB7EF731552}" dt="2020-04-19T07:46:34.306" v="129"/>
          <ac:picMkLst>
            <pc:docMk/>
            <pc:sldMk cId="3393604141" sldId="370"/>
            <ac:picMk id="14" creationId="{53EF1363-22BA-423B-A524-E278AFCF47F1}"/>
          </ac:picMkLst>
        </pc:picChg>
        <pc:picChg chg="add del mod">
          <ac:chgData name="藤田 卓" userId="02e064bc2ed05f15" providerId="LiveId" clId="{F4B6C719-9123-4A1A-9115-2AB7EF731552}" dt="2020-04-19T07:46:52.186" v="130"/>
          <ac:picMkLst>
            <pc:docMk/>
            <pc:sldMk cId="3393604141" sldId="370"/>
            <ac:picMk id="16" creationId="{3DB12DA9-5B63-4ADA-ADCD-640A57EE00FB}"/>
          </ac:picMkLst>
        </pc:picChg>
        <pc:picChg chg="add del mod">
          <ac:chgData name="藤田 卓" userId="02e064bc2ed05f15" providerId="LiveId" clId="{F4B6C719-9123-4A1A-9115-2AB7EF731552}" dt="2020-04-19T07:47:32.188" v="131"/>
          <ac:picMkLst>
            <pc:docMk/>
            <pc:sldMk cId="3393604141" sldId="370"/>
            <ac:picMk id="17" creationId="{164D8485-943C-45C7-BC4E-41D240C7177E}"/>
          </ac:picMkLst>
        </pc:picChg>
        <pc:picChg chg="add del mod">
          <ac:chgData name="藤田 卓" userId="02e064bc2ed05f15" providerId="LiveId" clId="{F4B6C719-9123-4A1A-9115-2AB7EF731552}" dt="2020-04-19T07:47:50.187" v="133"/>
          <ac:picMkLst>
            <pc:docMk/>
            <pc:sldMk cId="3393604141" sldId="370"/>
            <ac:picMk id="19" creationId="{6789E3D5-5448-4344-9A7E-CB67FE23F194}"/>
          </ac:picMkLst>
        </pc:picChg>
        <pc:picChg chg="add del mod">
          <ac:chgData name="藤田 卓" userId="02e064bc2ed05f15" providerId="LiveId" clId="{F4B6C719-9123-4A1A-9115-2AB7EF731552}" dt="2020-04-19T07:48:08.543" v="134"/>
          <ac:picMkLst>
            <pc:docMk/>
            <pc:sldMk cId="3393604141" sldId="370"/>
            <ac:picMk id="21" creationId="{BE06FD81-300A-408C-BEF0-5D615DC56AAE}"/>
          </ac:picMkLst>
        </pc:picChg>
        <pc:picChg chg="add del mod">
          <ac:chgData name="藤田 卓" userId="02e064bc2ed05f15" providerId="LiveId" clId="{F4B6C719-9123-4A1A-9115-2AB7EF731552}" dt="2020-04-19T07:49:14.354" v="136"/>
          <ac:picMkLst>
            <pc:docMk/>
            <pc:sldMk cId="3393604141" sldId="370"/>
            <ac:picMk id="22" creationId="{9640C340-C2C5-4115-B844-7B4F40ED4DCF}"/>
          </ac:picMkLst>
        </pc:picChg>
        <pc:picChg chg="add del mod">
          <ac:chgData name="藤田 卓" userId="02e064bc2ed05f15" providerId="LiveId" clId="{F4B6C719-9123-4A1A-9115-2AB7EF731552}" dt="2020-04-19T07:49:48.168" v="137"/>
          <ac:picMkLst>
            <pc:docMk/>
            <pc:sldMk cId="3393604141" sldId="370"/>
            <ac:picMk id="23" creationId="{4BA11C6D-5213-4950-80C3-C88A095B898A}"/>
          </ac:picMkLst>
        </pc:picChg>
        <pc:picChg chg="add del mod">
          <ac:chgData name="藤田 卓" userId="02e064bc2ed05f15" providerId="LiveId" clId="{F4B6C719-9123-4A1A-9115-2AB7EF731552}" dt="2020-04-19T07:50:17.889" v="138"/>
          <ac:picMkLst>
            <pc:docMk/>
            <pc:sldMk cId="3393604141" sldId="370"/>
            <ac:picMk id="24" creationId="{305DBF3A-40E3-4E92-9327-0EC9A22D3B98}"/>
          </ac:picMkLst>
        </pc:picChg>
        <pc:picChg chg="add del mod">
          <ac:chgData name="藤田 卓" userId="02e064bc2ed05f15" providerId="LiveId" clId="{F4B6C719-9123-4A1A-9115-2AB7EF731552}" dt="2020-04-19T07:50:32.077" v="139"/>
          <ac:picMkLst>
            <pc:docMk/>
            <pc:sldMk cId="3393604141" sldId="370"/>
            <ac:picMk id="25" creationId="{0192DAAC-8CA9-421A-91E9-513211414D8C}"/>
          </ac:picMkLst>
        </pc:picChg>
        <pc:picChg chg="add del mod">
          <ac:chgData name="藤田 卓" userId="02e064bc2ed05f15" providerId="LiveId" clId="{F4B6C719-9123-4A1A-9115-2AB7EF731552}" dt="2020-04-19T07:50:54.927" v="140"/>
          <ac:picMkLst>
            <pc:docMk/>
            <pc:sldMk cId="3393604141" sldId="370"/>
            <ac:picMk id="26" creationId="{B0AF2F40-8423-4F24-ACE3-1E3D8EE8BC38}"/>
          </ac:picMkLst>
        </pc:picChg>
        <pc:picChg chg="add del mod">
          <ac:chgData name="藤田 卓" userId="02e064bc2ed05f15" providerId="LiveId" clId="{F4B6C719-9123-4A1A-9115-2AB7EF731552}" dt="2020-04-19T07:51:48.025" v="141"/>
          <ac:picMkLst>
            <pc:docMk/>
            <pc:sldMk cId="3393604141" sldId="370"/>
            <ac:picMk id="27" creationId="{C8341C1E-77D2-4DBF-9A47-BC00A412772C}"/>
          </ac:picMkLst>
        </pc:picChg>
        <pc:picChg chg="add del mod">
          <ac:chgData name="藤田 卓" userId="02e064bc2ed05f15" providerId="LiveId" clId="{F4B6C719-9123-4A1A-9115-2AB7EF731552}" dt="2020-04-19T07:52:04.404" v="142"/>
          <ac:picMkLst>
            <pc:docMk/>
            <pc:sldMk cId="3393604141" sldId="370"/>
            <ac:picMk id="28" creationId="{C8B488C5-91D2-46B2-9D20-37FC177D70E1}"/>
          </ac:picMkLst>
        </pc:picChg>
        <pc:picChg chg="add del mod">
          <ac:chgData name="藤田 卓" userId="02e064bc2ed05f15" providerId="LiveId" clId="{F4B6C719-9123-4A1A-9115-2AB7EF731552}" dt="2020-04-19T07:52:23.156" v="143"/>
          <ac:picMkLst>
            <pc:docMk/>
            <pc:sldMk cId="3393604141" sldId="370"/>
            <ac:picMk id="29" creationId="{934375DA-14F9-4301-A91F-9CD79E804A10}"/>
          </ac:picMkLst>
        </pc:picChg>
        <pc:picChg chg="add del mod">
          <ac:chgData name="藤田 卓" userId="02e064bc2ed05f15" providerId="LiveId" clId="{F4B6C719-9123-4A1A-9115-2AB7EF731552}" dt="2020-04-19T07:53:15.503" v="144"/>
          <ac:picMkLst>
            <pc:docMk/>
            <pc:sldMk cId="3393604141" sldId="370"/>
            <ac:picMk id="30" creationId="{F62CFD60-87AF-4917-B14F-267CEE884116}"/>
          </ac:picMkLst>
        </pc:picChg>
        <pc:picChg chg="add mod">
          <ac:chgData name="藤田 卓" userId="02e064bc2ed05f15" providerId="LiveId" clId="{F4B6C719-9123-4A1A-9115-2AB7EF731552}" dt="2020-04-19T07:53:15.503" v="144"/>
          <ac:picMkLst>
            <pc:docMk/>
            <pc:sldMk cId="3393604141" sldId="370"/>
            <ac:picMk id="31" creationId="{420B23DB-7C51-41EE-AAAC-3791E0489024}"/>
          </ac:picMkLst>
        </pc:picChg>
        <pc:inkChg chg="add del">
          <ac:chgData name="藤田 卓" userId="02e064bc2ed05f15" providerId="LiveId" clId="{F4B6C719-9123-4A1A-9115-2AB7EF731552}" dt="2020-04-19T07:46:34.306" v="129"/>
          <ac:inkMkLst>
            <pc:docMk/>
            <pc:sldMk cId="3393604141" sldId="370"/>
            <ac:inkMk id="13" creationId="{483CDB7E-170C-4EC1-8A3E-2CF881834633}"/>
          </ac:inkMkLst>
        </pc:inkChg>
        <pc:inkChg chg="add del">
          <ac:chgData name="藤田 卓" userId="02e064bc2ed05f15" providerId="LiveId" clId="{F4B6C719-9123-4A1A-9115-2AB7EF731552}" dt="2020-04-19T07:46:52.186" v="130"/>
          <ac:inkMkLst>
            <pc:docMk/>
            <pc:sldMk cId="3393604141" sldId="370"/>
            <ac:inkMk id="15" creationId="{D6E09C69-AB4E-4CCA-B5CD-04DCD8CC3F39}"/>
          </ac:inkMkLst>
        </pc:inkChg>
        <pc:inkChg chg="add del">
          <ac:chgData name="藤田 卓" userId="02e064bc2ed05f15" providerId="LiveId" clId="{F4B6C719-9123-4A1A-9115-2AB7EF731552}" dt="2020-04-19T07:47:50.187" v="133"/>
          <ac:inkMkLst>
            <pc:docMk/>
            <pc:sldMk cId="3393604141" sldId="370"/>
            <ac:inkMk id="18" creationId="{EC72DD9B-96F7-49C4-B019-67563B4B483A}"/>
          </ac:inkMkLst>
        </pc:inkChg>
        <pc:inkChg chg="add del">
          <ac:chgData name="藤田 卓" userId="02e064bc2ed05f15" providerId="LiveId" clId="{F4B6C719-9123-4A1A-9115-2AB7EF731552}" dt="2020-04-19T07:48:26.590" v="135" actId="478"/>
          <ac:inkMkLst>
            <pc:docMk/>
            <pc:sldMk cId="3393604141" sldId="370"/>
            <ac:inkMk id="20" creationId="{DCECA9BD-F9C9-420A-A2CC-F6FE7F2FF007}"/>
          </ac:inkMkLst>
        </pc:inkChg>
      </pc:sldChg>
      <pc:sldChg chg="addSp delSp modSp">
        <pc:chgData name="藤田 卓" userId="02e064bc2ed05f15" providerId="LiveId" clId="{F4B6C719-9123-4A1A-9115-2AB7EF731552}" dt="2020-04-19T06:45:15.229" v="50"/>
        <pc:sldMkLst>
          <pc:docMk/>
          <pc:sldMk cId="3159575697" sldId="371"/>
        </pc:sldMkLst>
        <pc:picChg chg="add del mod">
          <ac:chgData name="藤田 卓" userId="02e064bc2ed05f15" providerId="LiveId" clId="{F4B6C719-9123-4A1A-9115-2AB7EF731552}" dt="2020-04-19T06:44:57.600" v="49"/>
          <ac:picMkLst>
            <pc:docMk/>
            <pc:sldMk cId="3159575697" sldId="371"/>
            <ac:picMk id="2" creationId="{3C69F694-21E0-479B-AAC0-91261971733A}"/>
          </ac:picMkLst>
        </pc:picChg>
        <pc:picChg chg="add del mod">
          <ac:chgData name="藤田 卓" userId="02e064bc2ed05f15" providerId="LiveId" clId="{F4B6C719-9123-4A1A-9115-2AB7EF731552}" dt="2020-04-19T06:45:15.229" v="50"/>
          <ac:picMkLst>
            <pc:docMk/>
            <pc:sldMk cId="3159575697" sldId="371"/>
            <ac:picMk id="7" creationId="{D5BE86D6-FF42-4284-9FCD-1FF7D6F71669}"/>
          </ac:picMkLst>
        </pc:picChg>
        <pc:picChg chg="add mod">
          <ac:chgData name="藤田 卓" userId="02e064bc2ed05f15" providerId="LiveId" clId="{F4B6C719-9123-4A1A-9115-2AB7EF731552}" dt="2020-04-19T06:45:15.229" v="50"/>
          <ac:picMkLst>
            <pc:docMk/>
            <pc:sldMk cId="3159575697" sldId="371"/>
            <ac:picMk id="8" creationId="{9554E179-7170-4956-8CB5-A71A5CF60F6B}"/>
          </ac:picMkLst>
        </pc:picChg>
      </pc:sldChg>
      <pc:sldChg chg="addSp delSp modSp modNotesTx">
        <pc:chgData name="藤田 卓" userId="02e064bc2ed05f15" providerId="LiveId" clId="{F4B6C719-9123-4A1A-9115-2AB7EF731552}" dt="2020-04-19T07:44:38.638" v="119" actId="20577"/>
        <pc:sldMkLst>
          <pc:docMk/>
          <pc:sldMk cId="1249350980" sldId="372"/>
        </pc:sldMkLst>
        <pc:picChg chg="add del mod">
          <ac:chgData name="藤田 卓" userId="02e064bc2ed05f15" providerId="LiveId" clId="{F4B6C719-9123-4A1A-9115-2AB7EF731552}" dt="2020-04-19T07:07:42.563" v="65"/>
          <ac:picMkLst>
            <pc:docMk/>
            <pc:sldMk cId="1249350980" sldId="372"/>
            <ac:picMk id="2" creationId="{A15A5EDA-4526-4F9A-9CDC-8C5F82F3A20F}"/>
          </ac:picMkLst>
        </pc:picChg>
        <pc:picChg chg="add del mod">
          <ac:chgData name="藤田 卓" userId="02e064bc2ed05f15" providerId="LiveId" clId="{F4B6C719-9123-4A1A-9115-2AB7EF731552}" dt="2020-04-19T07:07:54.157" v="66"/>
          <ac:picMkLst>
            <pc:docMk/>
            <pc:sldMk cId="1249350980" sldId="372"/>
            <ac:picMk id="7" creationId="{549B2897-0E12-4F11-A68D-F16E568287EF}"/>
          </ac:picMkLst>
        </pc:picChg>
        <pc:picChg chg="add del mod">
          <ac:chgData name="藤田 卓" userId="02e064bc2ed05f15" providerId="LiveId" clId="{F4B6C719-9123-4A1A-9115-2AB7EF731552}" dt="2020-04-19T07:08:07.847" v="67"/>
          <ac:picMkLst>
            <pc:docMk/>
            <pc:sldMk cId="1249350980" sldId="372"/>
            <ac:picMk id="8" creationId="{C6C8DE11-EE7B-4C81-853B-F723E03DC4F3}"/>
          </ac:picMkLst>
        </pc:picChg>
        <pc:picChg chg="add del mod">
          <ac:chgData name="藤田 卓" userId="02e064bc2ed05f15" providerId="LiveId" clId="{F4B6C719-9123-4A1A-9115-2AB7EF731552}" dt="2020-04-19T07:08:19.876" v="68"/>
          <ac:picMkLst>
            <pc:docMk/>
            <pc:sldMk cId="1249350980" sldId="372"/>
            <ac:picMk id="9" creationId="{DF292DEE-8259-4C7B-B2E5-755BCD60DEAF}"/>
          </ac:picMkLst>
        </pc:picChg>
        <pc:picChg chg="add del mod">
          <ac:chgData name="藤田 卓" userId="02e064bc2ed05f15" providerId="LiveId" clId="{F4B6C719-9123-4A1A-9115-2AB7EF731552}" dt="2020-04-19T07:09:01.829" v="69"/>
          <ac:picMkLst>
            <pc:docMk/>
            <pc:sldMk cId="1249350980" sldId="372"/>
            <ac:picMk id="10" creationId="{A471F087-AF6A-49F8-B396-ACC784F44B54}"/>
          </ac:picMkLst>
        </pc:picChg>
        <pc:picChg chg="add del mod">
          <ac:chgData name="藤田 卓" userId="02e064bc2ed05f15" providerId="LiveId" clId="{F4B6C719-9123-4A1A-9115-2AB7EF731552}" dt="2020-04-19T07:10:31.812" v="70"/>
          <ac:picMkLst>
            <pc:docMk/>
            <pc:sldMk cId="1249350980" sldId="372"/>
            <ac:picMk id="11" creationId="{8EBEE738-ECE0-4B4B-8831-71250BBAC75D}"/>
          </ac:picMkLst>
        </pc:picChg>
        <pc:picChg chg="add del mod">
          <ac:chgData name="藤田 卓" userId="02e064bc2ed05f15" providerId="LiveId" clId="{F4B6C719-9123-4A1A-9115-2AB7EF731552}" dt="2020-04-19T07:10:54.452" v="71"/>
          <ac:picMkLst>
            <pc:docMk/>
            <pc:sldMk cId="1249350980" sldId="372"/>
            <ac:picMk id="12" creationId="{BCDCE6EC-5B9B-4283-8FB0-6B58A4C5BECC}"/>
          </ac:picMkLst>
        </pc:picChg>
        <pc:picChg chg="add del mod">
          <ac:chgData name="藤田 卓" userId="02e064bc2ed05f15" providerId="LiveId" clId="{F4B6C719-9123-4A1A-9115-2AB7EF731552}" dt="2020-04-19T07:11:03.531" v="72"/>
          <ac:picMkLst>
            <pc:docMk/>
            <pc:sldMk cId="1249350980" sldId="372"/>
            <ac:picMk id="13" creationId="{CECA8D99-77E2-46EE-8988-1156AC3D39DD}"/>
          </ac:picMkLst>
        </pc:picChg>
        <pc:picChg chg="add del mod">
          <ac:chgData name="藤田 卓" userId="02e064bc2ed05f15" providerId="LiveId" clId="{F4B6C719-9123-4A1A-9115-2AB7EF731552}" dt="2020-04-19T07:11:12.382" v="73"/>
          <ac:picMkLst>
            <pc:docMk/>
            <pc:sldMk cId="1249350980" sldId="372"/>
            <ac:picMk id="14" creationId="{9AB4E8D8-D6F2-4935-844F-DA05F28738F5}"/>
          </ac:picMkLst>
        </pc:picChg>
        <pc:picChg chg="add del mod">
          <ac:chgData name="藤田 卓" userId="02e064bc2ed05f15" providerId="LiveId" clId="{F4B6C719-9123-4A1A-9115-2AB7EF731552}" dt="2020-04-19T07:12:22.530" v="74"/>
          <ac:picMkLst>
            <pc:docMk/>
            <pc:sldMk cId="1249350980" sldId="372"/>
            <ac:picMk id="15" creationId="{B3903329-1369-412D-B279-6FC2D9FE9F30}"/>
          </ac:picMkLst>
        </pc:picChg>
        <pc:picChg chg="add del mod">
          <ac:chgData name="藤田 卓" userId="02e064bc2ed05f15" providerId="LiveId" clId="{F4B6C719-9123-4A1A-9115-2AB7EF731552}" dt="2020-04-19T07:12:41.804" v="75"/>
          <ac:picMkLst>
            <pc:docMk/>
            <pc:sldMk cId="1249350980" sldId="372"/>
            <ac:picMk id="16" creationId="{0447EE19-9B4D-4D2C-B968-47499459060C}"/>
          </ac:picMkLst>
        </pc:picChg>
        <pc:picChg chg="add del mod">
          <ac:chgData name="藤田 卓" userId="02e064bc2ed05f15" providerId="LiveId" clId="{F4B6C719-9123-4A1A-9115-2AB7EF731552}" dt="2020-04-19T07:15:39.382" v="76"/>
          <ac:picMkLst>
            <pc:docMk/>
            <pc:sldMk cId="1249350980" sldId="372"/>
            <ac:picMk id="17" creationId="{F0460DEE-0DF9-4C9C-84EC-8C953924B2EB}"/>
          </ac:picMkLst>
        </pc:picChg>
        <pc:picChg chg="add del mod">
          <ac:chgData name="藤田 卓" userId="02e064bc2ed05f15" providerId="LiveId" clId="{F4B6C719-9123-4A1A-9115-2AB7EF731552}" dt="2020-04-19T07:16:27.076" v="77"/>
          <ac:picMkLst>
            <pc:docMk/>
            <pc:sldMk cId="1249350980" sldId="372"/>
            <ac:picMk id="18" creationId="{098B9892-5CEA-4B1C-95B5-CE2E97CE0FC2}"/>
          </ac:picMkLst>
        </pc:picChg>
        <pc:picChg chg="add del mod">
          <ac:chgData name="藤田 卓" userId="02e064bc2ed05f15" providerId="LiveId" clId="{F4B6C719-9123-4A1A-9115-2AB7EF731552}" dt="2020-04-19T07:17:12.243" v="78"/>
          <ac:picMkLst>
            <pc:docMk/>
            <pc:sldMk cId="1249350980" sldId="372"/>
            <ac:picMk id="19" creationId="{704E46DB-5CCE-45CD-969F-A96C823BBA92}"/>
          </ac:picMkLst>
        </pc:picChg>
        <pc:picChg chg="add del mod">
          <ac:chgData name="藤田 卓" userId="02e064bc2ed05f15" providerId="LiveId" clId="{F4B6C719-9123-4A1A-9115-2AB7EF731552}" dt="2020-04-19T07:18:04.009" v="79"/>
          <ac:picMkLst>
            <pc:docMk/>
            <pc:sldMk cId="1249350980" sldId="372"/>
            <ac:picMk id="20" creationId="{9AC1E9CA-2FCF-4640-9B5E-118B62FD9C52}"/>
          </ac:picMkLst>
        </pc:picChg>
        <pc:picChg chg="add del mod">
          <ac:chgData name="藤田 卓" userId="02e064bc2ed05f15" providerId="LiveId" clId="{F4B6C719-9123-4A1A-9115-2AB7EF731552}" dt="2020-04-19T07:18:33.174" v="80"/>
          <ac:picMkLst>
            <pc:docMk/>
            <pc:sldMk cId="1249350980" sldId="372"/>
            <ac:picMk id="21" creationId="{D803B361-C6C0-46B1-A175-D7259D57104D}"/>
          </ac:picMkLst>
        </pc:picChg>
        <pc:picChg chg="add del mod">
          <ac:chgData name="藤田 卓" userId="02e064bc2ed05f15" providerId="LiveId" clId="{F4B6C719-9123-4A1A-9115-2AB7EF731552}" dt="2020-04-19T07:18:56.308" v="81"/>
          <ac:picMkLst>
            <pc:docMk/>
            <pc:sldMk cId="1249350980" sldId="372"/>
            <ac:picMk id="22" creationId="{177CA852-64DD-42D6-9D06-E61344A14B27}"/>
          </ac:picMkLst>
        </pc:picChg>
        <pc:picChg chg="add del mod">
          <ac:chgData name="藤田 卓" userId="02e064bc2ed05f15" providerId="LiveId" clId="{F4B6C719-9123-4A1A-9115-2AB7EF731552}" dt="2020-04-19T07:19:33.457" v="82"/>
          <ac:picMkLst>
            <pc:docMk/>
            <pc:sldMk cId="1249350980" sldId="372"/>
            <ac:picMk id="23" creationId="{FC720A1C-0379-4B78-A5C4-4C33E579E1F0}"/>
          </ac:picMkLst>
        </pc:picChg>
        <pc:picChg chg="add del mod">
          <ac:chgData name="藤田 卓" userId="02e064bc2ed05f15" providerId="LiveId" clId="{F4B6C719-9123-4A1A-9115-2AB7EF731552}" dt="2020-04-19T07:20:27.126" v="83"/>
          <ac:picMkLst>
            <pc:docMk/>
            <pc:sldMk cId="1249350980" sldId="372"/>
            <ac:picMk id="24" creationId="{F5279CDF-6F2D-4BB6-8065-1705BE4AD21B}"/>
          </ac:picMkLst>
        </pc:picChg>
        <pc:picChg chg="add del mod">
          <ac:chgData name="藤田 卓" userId="02e064bc2ed05f15" providerId="LiveId" clId="{F4B6C719-9123-4A1A-9115-2AB7EF731552}" dt="2020-04-19T07:21:23.389" v="84"/>
          <ac:picMkLst>
            <pc:docMk/>
            <pc:sldMk cId="1249350980" sldId="372"/>
            <ac:picMk id="25" creationId="{D32B0E30-714A-4D84-B37F-476A4F84F19B}"/>
          </ac:picMkLst>
        </pc:picChg>
        <pc:picChg chg="add del mod">
          <ac:chgData name="藤田 卓" userId="02e064bc2ed05f15" providerId="LiveId" clId="{F4B6C719-9123-4A1A-9115-2AB7EF731552}" dt="2020-04-19T07:21:57.287" v="85"/>
          <ac:picMkLst>
            <pc:docMk/>
            <pc:sldMk cId="1249350980" sldId="372"/>
            <ac:picMk id="26" creationId="{C73A8BFF-8E49-4A80-BA46-054D964256CA}"/>
          </ac:picMkLst>
        </pc:picChg>
        <pc:picChg chg="add del mod">
          <ac:chgData name="藤田 卓" userId="02e064bc2ed05f15" providerId="LiveId" clId="{F4B6C719-9123-4A1A-9115-2AB7EF731552}" dt="2020-04-19T07:22:03.121" v="86"/>
          <ac:picMkLst>
            <pc:docMk/>
            <pc:sldMk cId="1249350980" sldId="372"/>
            <ac:picMk id="27" creationId="{D2F59514-114A-4AA6-99F9-C9021B2FCCF2}"/>
          </ac:picMkLst>
        </pc:picChg>
        <pc:picChg chg="add del mod">
          <ac:chgData name="藤田 卓" userId="02e064bc2ed05f15" providerId="LiveId" clId="{F4B6C719-9123-4A1A-9115-2AB7EF731552}" dt="2020-04-19T07:22:20.094" v="87"/>
          <ac:picMkLst>
            <pc:docMk/>
            <pc:sldMk cId="1249350980" sldId="372"/>
            <ac:picMk id="28" creationId="{6759B39D-99F9-4DAE-8AE9-4F1564081C0E}"/>
          </ac:picMkLst>
        </pc:picChg>
        <pc:picChg chg="add del mod">
          <ac:chgData name="藤田 卓" userId="02e064bc2ed05f15" providerId="LiveId" clId="{F4B6C719-9123-4A1A-9115-2AB7EF731552}" dt="2020-04-19T07:23:15.366" v="88"/>
          <ac:picMkLst>
            <pc:docMk/>
            <pc:sldMk cId="1249350980" sldId="372"/>
            <ac:picMk id="29" creationId="{8AE0CEC9-627C-46C0-BF8F-34819F66C6B3}"/>
          </ac:picMkLst>
        </pc:picChg>
        <pc:picChg chg="add del mod">
          <ac:chgData name="藤田 卓" userId="02e064bc2ed05f15" providerId="LiveId" clId="{F4B6C719-9123-4A1A-9115-2AB7EF731552}" dt="2020-04-19T07:24:27.629" v="89"/>
          <ac:picMkLst>
            <pc:docMk/>
            <pc:sldMk cId="1249350980" sldId="372"/>
            <ac:picMk id="30" creationId="{76EB02D7-2862-49D1-9F94-CE76BF42945F}"/>
          </ac:picMkLst>
        </pc:picChg>
        <pc:picChg chg="add del mod">
          <ac:chgData name="藤田 卓" userId="02e064bc2ed05f15" providerId="LiveId" clId="{F4B6C719-9123-4A1A-9115-2AB7EF731552}" dt="2020-04-19T07:25:30.775" v="90"/>
          <ac:picMkLst>
            <pc:docMk/>
            <pc:sldMk cId="1249350980" sldId="372"/>
            <ac:picMk id="31" creationId="{4EE29BB0-F017-4959-845A-8840ECC98439}"/>
          </ac:picMkLst>
        </pc:picChg>
        <pc:picChg chg="add del mod">
          <ac:chgData name="藤田 卓" userId="02e064bc2ed05f15" providerId="LiveId" clId="{F4B6C719-9123-4A1A-9115-2AB7EF731552}" dt="2020-04-19T07:26:16.696" v="91"/>
          <ac:picMkLst>
            <pc:docMk/>
            <pc:sldMk cId="1249350980" sldId="372"/>
            <ac:picMk id="32" creationId="{5628D352-622C-4B0E-A244-74DE024197E2}"/>
          </ac:picMkLst>
        </pc:picChg>
        <pc:picChg chg="add del mod">
          <ac:chgData name="藤田 卓" userId="02e064bc2ed05f15" providerId="LiveId" clId="{F4B6C719-9123-4A1A-9115-2AB7EF731552}" dt="2020-04-19T07:27:03.327" v="92"/>
          <ac:picMkLst>
            <pc:docMk/>
            <pc:sldMk cId="1249350980" sldId="372"/>
            <ac:picMk id="33" creationId="{654BC3E1-2D4B-4564-AD66-DF42F8FA9869}"/>
          </ac:picMkLst>
        </pc:picChg>
        <pc:picChg chg="add del mod">
          <ac:chgData name="藤田 卓" userId="02e064bc2ed05f15" providerId="LiveId" clId="{F4B6C719-9123-4A1A-9115-2AB7EF731552}" dt="2020-04-19T07:27:51.703" v="93"/>
          <ac:picMkLst>
            <pc:docMk/>
            <pc:sldMk cId="1249350980" sldId="372"/>
            <ac:picMk id="34" creationId="{50DEA7CF-3557-4383-9372-BA2DD99980C2}"/>
          </ac:picMkLst>
        </pc:picChg>
        <pc:picChg chg="add del mod">
          <ac:chgData name="藤田 卓" userId="02e064bc2ed05f15" providerId="LiveId" clId="{F4B6C719-9123-4A1A-9115-2AB7EF731552}" dt="2020-04-19T07:29:02.041" v="94"/>
          <ac:picMkLst>
            <pc:docMk/>
            <pc:sldMk cId="1249350980" sldId="372"/>
            <ac:picMk id="35" creationId="{61F913EF-564B-4DA8-BA61-5A09B33FAA29}"/>
          </ac:picMkLst>
        </pc:picChg>
        <pc:picChg chg="add del mod">
          <ac:chgData name="藤田 卓" userId="02e064bc2ed05f15" providerId="LiveId" clId="{F4B6C719-9123-4A1A-9115-2AB7EF731552}" dt="2020-04-19T07:30:06.393" v="95"/>
          <ac:picMkLst>
            <pc:docMk/>
            <pc:sldMk cId="1249350980" sldId="372"/>
            <ac:picMk id="36" creationId="{4302EDCB-B213-43D6-AB45-404720539BE0}"/>
          </ac:picMkLst>
        </pc:picChg>
        <pc:picChg chg="add del mod">
          <ac:chgData name="藤田 卓" userId="02e064bc2ed05f15" providerId="LiveId" clId="{F4B6C719-9123-4A1A-9115-2AB7EF731552}" dt="2020-04-19T07:31:47.365" v="96"/>
          <ac:picMkLst>
            <pc:docMk/>
            <pc:sldMk cId="1249350980" sldId="372"/>
            <ac:picMk id="37" creationId="{BE0A2043-B548-4935-9916-591671D1690A}"/>
          </ac:picMkLst>
        </pc:picChg>
        <pc:picChg chg="add del mod">
          <ac:chgData name="藤田 卓" userId="02e064bc2ed05f15" providerId="LiveId" clId="{F4B6C719-9123-4A1A-9115-2AB7EF731552}" dt="2020-04-19T07:32:47.027" v="97"/>
          <ac:picMkLst>
            <pc:docMk/>
            <pc:sldMk cId="1249350980" sldId="372"/>
            <ac:picMk id="38" creationId="{D4A2EEA8-CDD1-4C30-8C8B-650D575D5848}"/>
          </ac:picMkLst>
        </pc:picChg>
        <pc:picChg chg="add del mod">
          <ac:chgData name="藤田 卓" userId="02e064bc2ed05f15" providerId="LiveId" clId="{F4B6C719-9123-4A1A-9115-2AB7EF731552}" dt="2020-04-19T07:33:11.422" v="98"/>
          <ac:picMkLst>
            <pc:docMk/>
            <pc:sldMk cId="1249350980" sldId="372"/>
            <ac:picMk id="39" creationId="{129F2F5E-4907-41A7-A447-33EA2A36D3F1}"/>
          </ac:picMkLst>
        </pc:picChg>
        <pc:picChg chg="add del mod">
          <ac:chgData name="藤田 卓" userId="02e064bc2ed05f15" providerId="LiveId" clId="{F4B6C719-9123-4A1A-9115-2AB7EF731552}" dt="2020-04-19T07:33:40.656" v="99"/>
          <ac:picMkLst>
            <pc:docMk/>
            <pc:sldMk cId="1249350980" sldId="372"/>
            <ac:picMk id="40" creationId="{52B6BF3F-916E-49C5-AC81-0E08C87F123D}"/>
          </ac:picMkLst>
        </pc:picChg>
        <pc:picChg chg="add del mod">
          <ac:chgData name="藤田 卓" userId="02e064bc2ed05f15" providerId="LiveId" clId="{F4B6C719-9123-4A1A-9115-2AB7EF731552}" dt="2020-04-19T07:38:12.776" v="100"/>
          <ac:picMkLst>
            <pc:docMk/>
            <pc:sldMk cId="1249350980" sldId="372"/>
            <ac:picMk id="41" creationId="{66A69DEA-1390-4F18-8CF0-3183013B95EB}"/>
          </ac:picMkLst>
        </pc:picChg>
        <pc:picChg chg="add del mod">
          <ac:chgData name="藤田 卓" userId="02e064bc2ed05f15" providerId="LiveId" clId="{F4B6C719-9123-4A1A-9115-2AB7EF731552}" dt="2020-04-19T07:38:58.116" v="101"/>
          <ac:picMkLst>
            <pc:docMk/>
            <pc:sldMk cId="1249350980" sldId="372"/>
            <ac:picMk id="42" creationId="{79E4D266-DAEC-4034-8BA2-80526F749ACC}"/>
          </ac:picMkLst>
        </pc:picChg>
        <pc:picChg chg="add del mod">
          <ac:chgData name="藤田 卓" userId="02e064bc2ed05f15" providerId="LiveId" clId="{F4B6C719-9123-4A1A-9115-2AB7EF731552}" dt="2020-04-19T07:39:46.114" v="102"/>
          <ac:picMkLst>
            <pc:docMk/>
            <pc:sldMk cId="1249350980" sldId="372"/>
            <ac:picMk id="43" creationId="{16722A9A-7CB1-4A21-A9D1-A35A166397D2}"/>
          </ac:picMkLst>
        </pc:picChg>
        <pc:picChg chg="add del mod">
          <ac:chgData name="藤田 卓" userId="02e064bc2ed05f15" providerId="LiveId" clId="{F4B6C719-9123-4A1A-9115-2AB7EF731552}" dt="2020-04-19T07:41:00.015" v="103"/>
          <ac:picMkLst>
            <pc:docMk/>
            <pc:sldMk cId="1249350980" sldId="372"/>
            <ac:picMk id="44" creationId="{FD6D1E33-0326-48E3-B0A1-373B8F4EACAC}"/>
          </ac:picMkLst>
        </pc:picChg>
        <pc:picChg chg="add mod">
          <ac:chgData name="藤田 卓" userId="02e064bc2ed05f15" providerId="LiveId" clId="{F4B6C719-9123-4A1A-9115-2AB7EF731552}" dt="2020-04-19T07:41:00.015" v="103"/>
          <ac:picMkLst>
            <pc:docMk/>
            <pc:sldMk cId="1249350980" sldId="372"/>
            <ac:picMk id="45" creationId="{2B84BC6A-6137-4862-A6D0-34C624A25D31}"/>
          </ac:picMkLst>
        </pc:picChg>
      </pc:sldChg>
      <pc:sldChg chg="addSp delSp modSp modNotesTx">
        <pc:chgData name="藤田 卓" userId="02e064bc2ed05f15" providerId="LiveId" clId="{F4B6C719-9123-4A1A-9115-2AB7EF731552}" dt="2020-04-19T07:44:52.923" v="126" actId="20577"/>
        <pc:sldMkLst>
          <pc:docMk/>
          <pc:sldMk cId="1525193115" sldId="373"/>
        </pc:sldMkLst>
        <pc:picChg chg="add del mod">
          <ac:chgData name="藤田 卓" userId="02e064bc2ed05f15" providerId="LiveId" clId="{F4B6C719-9123-4A1A-9115-2AB7EF731552}" dt="2020-04-19T06:20:22.540" v="14"/>
          <ac:picMkLst>
            <pc:docMk/>
            <pc:sldMk cId="1525193115" sldId="373"/>
            <ac:picMk id="2" creationId="{09D6E997-40AA-4197-A9EF-E9C71EBD7CE5}"/>
          </ac:picMkLst>
        </pc:picChg>
        <pc:picChg chg="add del mod">
          <ac:chgData name="藤田 卓" userId="02e064bc2ed05f15" providerId="LiveId" clId="{F4B6C719-9123-4A1A-9115-2AB7EF731552}" dt="2020-04-19T06:20:39.758" v="15"/>
          <ac:picMkLst>
            <pc:docMk/>
            <pc:sldMk cId="1525193115" sldId="373"/>
            <ac:picMk id="7" creationId="{B9558B35-E40F-43CD-9338-57359CF22129}"/>
          </ac:picMkLst>
        </pc:picChg>
        <pc:picChg chg="add del mod">
          <ac:chgData name="藤田 卓" userId="02e064bc2ed05f15" providerId="LiveId" clId="{F4B6C719-9123-4A1A-9115-2AB7EF731552}" dt="2020-04-19T06:22:35.142" v="16"/>
          <ac:picMkLst>
            <pc:docMk/>
            <pc:sldMk cId="1525193115" sldId="373"/>
            <ac:picMk id="8" creationId="{A6E9BD82-8DE9-4C64-A569-512A2C2FAAF0}"/>
          </ac:picMkLst>
        </pc:picChg>
        <pc:picChg chg="add del mod">
          <ac:chgData name="藤田 卓" userId="02e064bc2ed05f15" providerId="LiveId" clId="{F4B6C719-9123-4A1A-9115-2AB7EF731552}" dt="2020-04-19T06:23:17.247" v="17"/>
          <ac:picMkLst>
            <pc:docMk/>
            <pc:sldMk cId="1525193115" sldId="373"/>
            <ac:picMk id="9" creationId="{E1C5CD71-EC16-4ED4-A854-71F2EFF0298A}"/>
          </ac:picMkLst>
        </pc:picChg>
        <pc:picChg chg="add del mod">
          <ac:chgData name="藤田 卓" userId="02e064bc2ed05f15" providerId="LiveId" clId="{F4B6C719-9123-4A1A-9115-2AB7EF731552}" dt="2020-04-19T06:53:18.671" v="51"/>
          <ac:picMkLst>
            <pc:docMk/>
            <pc:sldMk cId="1525193115" sldId="373"/>
            <ac:picMk id="10" creationId="{34DF1820-899E-4A6C-B36C-D42FA5B553D6}"/>
          </ac:picMkLst>
        </pc:picChg>
        <pc:picChg chg="add del mod">
          <ac:chgData name="藤田 卓" userId="02e064bc2ed05f15" providerId="LiveId" clId="{F4B6C719-9123-4A1A-9115-2AB7EF731552}" dt="2020-04-19T06:53:35.577" v="52"/>
          <ac:picMkLst>
            <pc:docMk/>
            <pc:sldMk cId="1525193115" sldId="373"/>
            <ac:picMk id="11" creationId="{ADE65C57-0700-40F7-999D-CE5638829F2F}"/>
          </ac:picMkLst>
        </pc:picChg>
        <pc:picChg chg="add del mod">
          <ac:chgData name="藤田 卓" userId="02e064bc2ed05f15" providerId="LiveId" clId="{F4B6C719-9123-4A1A-9115-2AB7EF731552}" dt="2020-04-19T06:53:48.178" v="53"/>
          <ac:picMkLst>
            <pc:docMk/>
            <pc:sldMk cId="1525193115" sldId="373"/>
            <ac:picMk id="12" creationId="{19E68DE1-4C6E-4FBE-B68E-AAF8514B267B}"/>
          </ac:picMkLst>
        </pc:picChg>
        <pc:picChg chg="add del mod">
          <ac:chgData name="藤田 卓" userId="02e064bc2ed05f15" providerId="LiveId" clId="{F4B6C719-9123-4A1A-9115-2AB7EF731552}" dt="2020-04-19T06:54:05.971" v="54"/>
          <ac:picMkLst>
            <pc:docMk/>
            <pc:sldMk cId="1525193115" sldId="373"/>
            <ac:picMk id="13" creationId="{42385981-DE0C-4D4A-A65D-D7523DEC9A98}"/>
          </ac:picMkLst>
        </pc:picChg>
        <pc:picChg chg="add del mod">
          <ac:chgData name="藤田 卓" userId="02e064bc2ed05f15" providerId="LiveId" clId="{F4B6C719-9123-4A1A-9115-2AB7EF731552}" dt="2020-04-19T06:55:37.209" v="55"/>
          <ac:picMkLst>
            <pc:docMk/>
            <pc:sldMk cId="1525193115" sldId="373"/>
            <ac:picMk id="14" creationId="{38B06652-4C33-4077-87AC-02CD5F5C5BBF}"/>
          </ac:picMkLst>
        </pc:picChg>
        <pc:picChg chg="add del mod">
          <ac:chgData name="藤田 卓" userId="02e064bc2ed05f15" providerId="LiveId" clId="{F4B6C719-9123-4A1A-9115-2AB7EF731552}" dt="2020-04-19T06:56:00.743" v="56"/>
          <ac:picMkLst>
            <pc:docMk/>
            <pc:sldMk cId="1525193115" sldId="373"/>
            <ac:picMk id="15" creationId="{60EDBCCF-261B-4467-AA29-EDC32A0E321C}"/>
          </ac:picMkLst>
        </pc:picChg>
        <pc:picChg chg="add del mod">
          <ac:chgData name="藤田 卓" userId="02e064bc2ed05f15" providerId="LiveId" clId="{F4B6C719-9123-4A1A-9115-2AB7EF731552}" dt="2020-04-19T06:56:32.832" v="57"/>
          <ac:picMkLst>
            <pc:docMk/>
            <pc:sldMk cId="1525193115" sldId="373"/>
            <ac:picMk id="16" creationId="{D6618479-9156-4B47-B3CD-E6A5F99172A4}"/>
          </ac:picMkLst>
        </pc:picChg>
        <pc:picChg chg="add del mod">
          <ac:chgData name="藤田 卓" userId="02e064bc2ed05f15" providerId="LiveId" clId="{F4B6C719-9123-4A1A-9115-2AB7EF731552}" dt="2020-04-19T06:56:54.415" v="58"/>
          <ac:picMkLst>
            <pc:docMk/>
            <pc:sldMk cId="1525193115" sldId="373"/>
            <ac:picMk id="17" creationId="{C360703A-272A-45C4-AA1E-E1A5C411FFB4}"/>
          </ac:picMkLst>
        </pc:picChg>
        <pc:picChg chg="add del mod">
          <ac:chgData name="藤田 卓" userId="02e064bc2ed05f15" providerId="LiveId" clId="{F4B6C719-9123-4A1A-9115-2AB7EF731552}" dt="2020-04-19T06:57:12.324" v="59"/>
          <ac:picMkLst>
            <pc:docMk/>
            <pc:sldMk cId="1525193115" sldId="373"/>
            <ac:picMk id="18" creationId="{1433C96F-E7CF-4E38-9162-9FD6B973D55C}"/>
          </ac:picMkLst>
        </pc:picChg>
        <pc:picChg chg="add del mod">
          <ac:chgData name="藤田 卓" userId="02e064bc2ed05f15" providerId="LiveId" clId="{F4B6C719-9123-4A1A-9115-2AB7EF731552}" dt="2020-04-19T06:58:02.116" v="60"/>
          <ac:picMkLst>
            <pc:docMk/>
            <pc:sldMk cId="1525193115" sldId="373"/>
            <ac:picMk id="19" creationId="{B625EDE2-6518-4271-8BE2-1EDA96C35DC0}"/>
          </ac:picMkLst>
        </pc:picChg>
        <pc:picChg chg="add del mod">
          <ac:chgData name="藤田 卓" userId="02e064bc2ed05f15" providerId="LiveId" clId="{F4B6C719-9123-4A1A-9115-2AB7EF731552}" dt="2020-04-19T06:58:45.629" v="61"/>
          <ac:picMkLst>
            <pc:docMk/>
            <pc:sldMk cId="1525193115" sldId="373"/>
            <ac:picMk id="20" creationId="{118693D2-818E-419D-95B6-FF1029037ABD}"/>
          </ac:picMkLst>
        </pc:picChg>
        <pc:picChg chg="add del mod">
          <ac:chgData name="藤田 卓" userId="02e064bc2ed05f15" providerId="LiveId" clId="{F4B6C719-9123-4A1A-9115-2AB7EF731552}" dt="2020-04-19T06:59:36.851" v="62"/>
          <ac:picMkLst>
            <pc:docMk/>
            <pc:sldMk cId="1525193115" sldId="373"/>
            <ac:picMk id="21" creationId="{C5E27055-0D16-497E-AE3B-E31173CFAA08}"/>
          </ac:picMkLst>
        </pc:picChg>
        <pc:picChg chg="add del mod">
          <ac:chgData name="藤田 卓" userId="02e064bc2ed05f15" providerId="LiveId" clId="{F4B6C719-9123-4A1A-9115-2AB7EF731552}" dt="2020-04-19T07:00:53.423" v="63"/>
          <ac:picMkLst>
            <pc:docMk/>
            <pc:sldMk cId="1525193115" sldId="373"/>
            <ac:picMk id="22" creationId="{B5BD2C7C-D650-4F4B-8FB7-AD298B4EF34C}"/>
          </ac:picMkLst>
        </pc:picChg>
        <pc:picChg chg="add mod">
          <ac:chgData name="藤田 卓" userId="02e064bc2ed05f15" providerId="LiveId" clId="{F4B6C719-9123-4A1A-9115-2AB7EF731552}" dt="2020-04-19T07:00:53.423" v="63"/>
          <ac:picMkLst>
            <pc:docMk/>
            <pc:sldMk cId="1525193115" sldId="373"/>
            <ac:picMk id="23" creationId="{149CCABB-1B7F-4B68-94F0-4336116BBE2D}"/>
          </ac:picMkLst>
        </pc:picChg>
      </pc:sldChg>
      <pc:sldChg chg="addSp delSp modSp delAnim">
        <pc:chgData name="藤田 卓" userId="02e064bc2ed05f15" providerId="LiveId" clId="{F4B6C719-9123-4A1A-9115-2AB7EF731552}" dt="2020-04-19T06:18:10.452" v="12"/>
        <pc:sldMkLst>
          <pc:docMk/>
          <pc:sldMk cId="2262765159" sldId="374"/>
        </pc:sldMkLst>
        <pc:picChg chg="add del mod">
          <ac:chgData name="藤田 卓" userId="02e064bc2ed05f15" providerId="LiveId" clId="{F4B6C719-9123-4A1A-9115-2AB7EF731552}" dt="2020-04-19T06:13:11.910" v="7"/>
          <ac:picMkLst>
            <pc:docMk/>
            <pc:sldMk cId="2262765159" sldId="374"/>
            <ac:picMk id="2" creationId="{35F04ADF-121B-4E0C-85E6-385F743840B7}"/>
          </ac:picMkLst>
        </pc:picChg>
        <pc:picChg chg="add del mod">
          <ac:chgData name="藤田 卓" userId="02e064bc2ed05f15" providerId="LiveId" clId="{F4B6C719-9123-4A1A-9115-2AB7EF731552}" dt="2020-04-19T06:16:01.760" v="9" actId="478"/>
          <ac:picMkLst>
            <pc:docMk/>
            <pc:sldMk cId="2262765159" sldId="374"/>
            <ac:picMk id="7" creationId="{4CD84A7E-B4E5-456C-B03B-E09C19A2824E}"/>
          </ac:picMkLst>
        </pc:picChg>
        <pc:picChg chg="add del mod">
          <ac:chgData name="藤田 卓" userId="02e064bc2ed05f15" providerId="LiveId" clId="{F4B6C719-9123-4A1A-9115-2AB7EF731552}" dt="2020-04-19T06:17:55.028" v="11"/>
          <ac:picMkLst>
            <pc:docMk/>
            <pc:sldMk cId="2262765159" sldId="374"/>
            <ac:picMk id="8" creationId="{33E03ACE-DAE6-47E5-B4B5-8EBD8E7708EA}"/>
          </ac:picMkLst>
        </pc:picChg>
        <pc:picChg chg="add del mod">
          <ac:chgData name="藤田 卓" userId="02e064bc2ed05f15" providerId="LiveId" clId="{F4B6C719-9123-4A1A-9115-2AB7EF731552}" dt="2020-04-19T06:18:10.452" v="12"/>
          <ac:picMkLst>
            <pc:docMk/>
            <pc:sldMk cId="2262765159" sldId="374"/>
            <ac:picMk id="9" creationId="{CD68C683-DBC7-4200-8B59-BA9C488CE063}"/>
          </ac:picMkLst>
        </pc:picChg>
        <pc:picChg chg="add mod">
          <ac:chgData name="藤田 卓" userId="02e064bc2ed05f15" providerId="LiveId" clId="{F4B6C719-9123-4A1A-9115-2AB7EF731552}" dt="2020-04-19T06:18:10.452" v="12"/>
          <ac:picMkLst>
            <pc:docMk/>
            <pc:sldMk cId="2262765159" sldId="374"/>
            <ac:picMk id="10" creationId="{3A324E8C-D2A2-4869-B619-66C53B0D59B6}"/>
          </ac:picMkLst>
        </pc:pic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4-19T06:05:48.877"/>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act:action type="add" startTime="38722">
    <iact:property name="dataType"/>
    <iact:actionData xml:id="d0">
      <inkml:trace xmlns:inkml="http://www.w3.org/2003/InkML" xml:id="stk0" contextRef="#ctx0" brushRef="#br0">2370 10013 0,'22'0'288,"1"0"-274,-1 0 6,-22 22-12,22-22 0,0 0 0,0 0 5,0 0 6,1 22-7,-1-22-5,0 0 8,0 0-10,0 0 9,0 0-12,0 0 10,1 0-4,-1 0 2,0 0 0,0 0 4,0 0-4,0 0 10,0 0-15,1 0 15,-1 0 2,0 0-5,0 0-6,0 0 6,0 0 11,1 0-15,-1 0-7,0 0 0,0 0 3,0 0-2,0 0-2,0 0-1,1 0 3,-1 0 1,0 0 3,0 0 9,0 0 39,0 0-44,0 0-9,1 0-4,-1 0 21,0 0 24,-22-22-43,22 22 2,0 0-2,0 0 2,0 0 1,-22-22-3,23 22-1,-1 0 0,0 0 7,0 0 12</inkml:trace>
    </iact:actionData>
  </iact:action>
  <iact:action type="add" startTime="41457">
    <iact:property name="dataType"/>
    <iact:actionData xml:id="d1">
      <inkml:trace xmlns:inkml="http://www.w3.org/2003/InkML" xml:id="stk1" contextRef="#ctx0" brushRef="#br0">2304 11563 0,'22'0'122,"0"0"-114,0 0 2,0 0-3,1 0 2,-1 0-4,-22-22-4,22 22 1,0 0 3,0 0 1,0 0-4,1 0 2,-1 0 0,0 0 0,0-22-2,0 22 2,0 0-2,0 0 1,1 0-1,-1 0-1,22 0 3,-22 0 0,0 0-1,0 0-2,1 0 1,-1 0 1,0 0-1,0 0 1,0 0-1,0 0 9,1 0-9,-1 0 4,0 0-1,0 0 7,-22-22 8,22 22 21,-22-22 78,22 22-113,0 0 4,1 0 5,-1 0-6,-22-23 2,22 23-8</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4-19T09:54:58.5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4747">
    <iact:property name="dataType"/>
    <iact:actionData xml:id="d0">
      <inkml:trace xmlns:inkml="http://www.w3.org/2003/InkML" xml:id="stk0" contextRef="#ctx0" brushRef="#br0">6468 8329 0,'22'22'91,"0"-22"-83,-22 22-3,22-22-4,1 0 2,-1 23 1,0-23 0,0 0 2,0 0-4,0 0 4,0 0-2,1 0 2,-1 0-2,0 0 2,0 0 0,0 0 2,0 0-6,1 0 4,-23 22-4,22-22 2,0 0 0,0 0 2,0 0-2,0 0 4,-22 22-6,22-22 4,1 0 8,-1 0-8,0 0 12,0 0 3,0 22 3,0-22 43,-22 22-42,22-22-18,1 0 1,-1 0 0,0 22-3,0-22 2,-22 22-4,22-22 4</inkml:trace>
    </iact:actionData>
  </iact:action>
  <iact:action type="add" startTime="16114">
    <iact:property name="dataType"/>
    <iact:actionData xml:id="d1">
      <inkml:trace xmlns:inkml="http://www.w3.org/2003/InkML" xml:id="stk1" contextRef="#ctx0" brushRef="#br0">6623 11275 0,'22'0'93,"0"0"-81,0 0-5,1 0-1,-1 0-1,0 0 1,0 0 2,0 0-5,0 0 2,-22 22 1,23-22-4,-1 0 5,0 0-5,0 0 9,0 0-3,0 0 0,0 0-6,1 0 6,-1 0-2,0 0 2,0 0-4,0 0 5,0 0 4,0 0 7,1 0-12,-1 0 22</inkml:trace>
    </iact:actionData>
  </iact:action>
  <iact:action type="add" startTime="19293">
    <iact:property name="dataType"/>
    <iact:actionData xml:id="d2">
      <inkml:trace xmlns:inkml="http://www.w3.org/2003/InkML" xml:id="stk2" contextRef="#ctx0" brushRef="#br0">13179 11253 0,'0'-22'96,"22"22"-79,1 0-10,-1 0 1,0 0-7,0 0 4,0 0 3,0 0-4,0 0-2,-22 22 0,23-22 1,-1 0 1,0 0 3,0 0 1,-22 22-6,22-22 4,0 0-2,1 0 2,-1 0 2,0 0 0,0 22-2,0-22-2,0 0 12,-22 22-8,22-22 0,1 0 2,-1 0-4,-22 23-2,22-23 10,-22 22-4,22-22-6,-22 22 1,22-22 6,0 0-3</inkml:trace>
    </iact:actionData>
  </iact:action>
  <iact:action type="add" startTime="20223">
    <iact:property name="dataType"/>
    <iact:actionData xml:id="d3">
      <inkml:trace xmlns:inkml="http://www.w3.org/2003/InkML" xml:id="stk3" contextRef="#ctx0" brushRef="#br0">12980 13424 0,'0'22'44,"22"-22"-14,0 0-22,0 0-2,1 0 2,-1 0-4,0 0 2,0 0-4,0 0 2,0 0 0,0 0 0,1 0-2,-1 0 1,0 0 4,0 0-3,0 0-2,0 0 4,0 0 0,1 0-2,-1 0 0,0 0 2,0 0 2,0 0 4,0 0-6,1 0 10,-1 0 4,0 0 14,0 0-24,0-22 5,0 22-4,0 0-3,1 0 0,-1 0-1,0 0 2,0 0 6,0 0-1,-22-22-8,22 22 1,-22-22 27,22 22-27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5347E66-B7F6-4320-84C4-8B6441025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5A83FD2B-E4FB-4F23-9C9A-C24B51A2E1A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D17798B-10C1-4332-975C-D486B5839916}" type="datetimeFigureOut">
              <a:rPr lang="fr-FR"/>
              <a:pPr>
                <a:defRPr/>
              </a:pPr>
              <a:t>20/04/2020</a:t>
            </a:fld>
            <a:endParaRPr lang="fr-FR"/>
          </a:p>
        </p:txBody>
      </p:sp>
      <p:sp>
        <p:nvSpPr>
          <p:cNvPr id="4" name="Espace réservé de l'image des diapositives 3">
            <a:extLst>
              <a:ext uri="{FF2B5EF4-FFF2-40B4-BE49-F238E27FC236}">
                <a16:creationId xmlns:a16="http://schemas.microsoft.com/office/drawing/2014/main" id="{7D0BE945-82FC-4935-A3CC-B856232D30C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98F55018-D6AD-44C5-A1CC-DD10EF2DC8F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9A74EE44-0531-4EBD-BE49-00B17701967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98DC9FF4-C31E-4C40-AED3-7736697D5B7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B48409E-B983-4D78-8B12-3F08006A05FA}"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kern="1200" dirty="0">
              <a:solidFill>
                <a:schemeClr val="tx1"/>
              </a:solidFill>
              <a:effectLst/>
              <a:latin typeface="Arial" charset="0"/>
              <a:ea typeface="+mn-ea"/>
              <a:cs typeface="+mn-cs"/>
            </a:endParaRPr>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a:t>
            </a:fld>
            <a:endParaRPr lang="fr-FR"/>
          </a:p>
        </p:txBody>
      </p:sp>
    </p:spTree>
    <p:extLst>
      <p:ext uri="{BB962C8B-B14F-4D97-AF65-F5344CB8AC3E}">
        <p14:creationId xmlns:p14="http://schemas.microsoft.com/office/powerpoint/2010/main" val="40591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10</a:t>
            </a:fld>
            <a:endParaRPr lang="fr-FR"/>
          </a:p>
        </p:txBody>
      </p:sp>
    </p:spTree>
    <p:extLst>
      <p:ext uri="{BB962C8B-B14F-4D97-AF65-F5344CB8AC3E}">
        <p14:creationId xmlns:p14="http://schemas.microsoft.com/office/powerpoint/2010/main" val="331897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11</a:t>
            </a:fld>
            <a:endParaRPr lang="fr-FR"/>
          </a:p>
        </p:txBody>
      </p:sp>
    </p:spTree>
    <p:extLst>
      <p:ext uri="{BB962C8B-B14F-4D97-AF65-F5344CB8AC3E}">
        <p14:creationId xmlns:p14="http://schemas.microsoft.com/office/powerpoint/2010/main" val="3899120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12</a:t>
            </a:fld>
            <a:endParaRPr lang="fr-FR"/>
          </a:p>
        </p:txBody>
      </p:sp>
    </p:spTree>
    <p:extLst>
      <p:ext uri="{BB962C8B-B14F-4D97-AF65-F5344CB8AC3E}">
        <p14:creationId xmlns:p14="http://schemas.microsoft.com/office/powerpoint/2010/main" val="341003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13</a:t>
            </a:fld>
            <a:endParaRPr lang="fr-FR"/>
          </a:p>
        </p:txBody>
      </p:sp>
    </p:spTree>
    <p:extLst>
      <p:ext uri="{BB962C8B-B14F-4D97-AF65-F5344CB8AC3E}">
        <p14:creationId xmlns:p14="http://schemas.microsoft.com/office/powerpoint/2010/main" val="364647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14</a:t>
            </a:fld>
            <a:endParaRPr lang="fr-FR"/>
          </a:p>
        </p:txBody>
      </p:sp>
    </p:spTree>
    <p:extLst>
      <p:ext uri="{BB962C8B-B14F-4D97-AF65-F5344CB8AC3E}">
        <p14:creationId xmlns:p14="http://schemas.microsoft.com/office/powerpoint/2010/main" val="31065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15</a:t>
            </a:fld>
            <a:endParaRPr lang="fr-FR"/>
          </a:p>
        </p:txBody>
      </p:sp>
    </p:spTree>
    <p:extLst>
      <p:ext uri="{BB962C8B-B14F-4D97-AF65-F5344CB8AC3E}">
        <p14:creationId xmlns:p14="http://schemas.microsoft.com/office/powerpoint/2010/main" val="315501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16</a:t>
            </a:fld>
            <a:endParaRPr lang="fr-FR"/>
          </a:p>
        </p:txBody>
      </p:sp>
    </p:spTree>
    <p:extLst>
      <p:ext uri="{BB962C8B-B14F-4D97-AF65-F5344CB8AC3E}">
        <p14:creationId xmlns:p14="http://schemas.microsoft.com/office/powerpoint/2010/main" val="3611919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17</a:t>
            </a:fld>
            <a:endParaRPr lang="fr-FR"/>
          </a:p>
        </p:txBody>
      </p:sp>
    </p:spTree>
    <p:extLst>
      <p:ext uri="{BB962C8B-B14F-4D97-AF65-F5344CB8AC3E}">
        <p14:creationId xmlns:p14="http://schemas.microsoft.com/office/powerpoint/2010/main" val="122159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18</a:t>
            </a:fld>
            <a:endParaRPr lang="fr-FR"/>
          </a:p>
        </p:txBody>
      </p:sp>
    </p:spTree>
    <p:extLst>
      <p:ext uri="{BB962C8B-B14F-4D97-AF65-F5344CB8AC3E}">
        <p14:creationId xmlns:p14="http://schemas.microsoft.com/office/powerpoint/2010/main" val="2709958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19</a:t>
            </a:fld>
            <a:endParaRPr lang="fr-FR"/>
          </a:p>
        </p:txBody>
      </p:sp>
    </p:spTree>
    <p:extLst>
      <p:ext uri="{BB962C8B-B14F-4D97-AF65-F5344CB8AC3E}">
        <p14:creationId xmlns:p14="http://schemas.microsoft.com/office/powerpoint/2010/main" val="323430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a:t>
            </a:fld>
            <a:endParaRPr lang="fr-FR"/>
          </a:p>
        </p:txBody>
      </p:sp>
    </p:spTree>
    <p:extLst>
      <p:ext uri="{BB962C8B-B14F-4D97-AF65-F5344CB8AC3E}">
        <p14:creationId xmlns:p14="http://schemas.microsoft.com/office/powerpoint/2010/main" val="414551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20</a:t>
            </a:fld>
            <a:endParaRPr lang="fr-FR"/>
          </a:p>
        </p:txBody>
      </p:sp>
    </p:spTree>
    <p:extLst>
      <p:ext uri="{BB962C8B-B14F-4D97-AF65-F5344CB8AC3E}">
        <p14:creationId xmlns:p14="http://schemas.microsoft.com/office/powerpoint/2010/main" val="3017448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21</a:t>
            </a:fld>
            <a:endParaRPr lang="fr-FR"/>
          </a:p>
        </p:txBody>
      </p:sp>
    </p:spTree>
    <p:extLst>
      <p:ext uri="{BB962C8B-B14F-4D97-AF65-F5344CB8AC3E}">
        <p14:creationId xmlns:p14="http://schemas.microsoft.com/office/powerpoint/2010/main" val="4144292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22</a:t>
            </a:fld>
            <a:endParaRPr lang="fr-FR"/>
          </a:p>
        </p:txBody>
      </p:sp>
    </p:spTree>
    <p:extLst>
      <p:ext uri="{BB962C8B-B14F-4D97-AF65-F5344CB8AC3E}">
        <p14:creationId xmlns:p14="http://schemas.microsoft.com/office/powerpoint/2010/main" val="129417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23</a:t>
            </a:fld>
            <a:endParaRPr lang="fr-FR"/>
          </a:p>
        </p:txBody>
      </p:sp>
    </p:spTree>
    <p:extLst>
      <p:ext uri="{BB962C8B-B14F-4D97-AF65-F5344CB8AC3E}">
        <p14:creationId xmlns:p14="http://schemas.microsoft.com/office/powerpoint/2010/main" val="1085715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24</a:t>
            </a:fld>
            <a:endParaRPr lang="fr-FR"/>
          </a:p>
        </p:txBody>
      </p:sp>
    </p:spTree>
    <p:extLst>
      <p:ext uri="{BB962C8B-B14F-4D97-AF65-F5344CB8AC3E}">
        <p14:creationId xmlns:p14="http://schemas.microsoft.com/office/powerpoint/2010/main" val="1973149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25</a:t>
            </a:fld>
            <a:endParaRPr lang="fr-FR"/>
          </a:p>
        </p:txBody>
      </p:sp>
    </p:spTree>
    <p:extLst>
      <p:ext uri="{BB962C8B-B14F-4D97-AF65-F5344CB8AC3E}">
        <p14:creationId xmlns:p14="http://schemas.microsoft.com/office/powerpoint/2010/main" val="224338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26</a:t>
            </a:fld>
            <a:endParaRPr lang="fr-FR"/>
          </a:p>
        </p:txBody>
      </p:sp>
    </p:spTree>
    <p:extLst>
      <p:ext uri="{BB962C8B-B14F-4D97-AF65-F5344CB8AC3E}">
        <p14:creationId xmlns:p14="http://schemas.microsoft.com/office/powerpoint/2010/main" val="3546383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27</a:t>
            </a:fld>
            <a:endParaRPr lang="fr-FR"/>
          </a:p>
        </p:txBody>
      </p:sp>
    </p:spTree>
    <p:extLst>
      <p:ext uri="{BB962C8B-B14F-4D97-AF65-F5344CB8AC3E}">
        <p14:creationId xmlns:p14="http://schemas.microsoft.com/office/powerpoint/2010/main" val="2167723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28</a:t>
            </a:fld>
            <a:endParaRPr lang="fr-FR"/>
          </a:p>
        </p:txBody>
      </p:sp>
    </p:spTree>
    <p:extLst>
      <p:ext uri="{BB962C8B-B14F-4D97-AF65-F5344CB8AC3E}">
        <p14:creationId xmlns:p14="http://schemas.microsoft.com/office/powerpoint/2010/main" val="2754633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29</a:t>
            </a:fld>
            <a:endParaRPr lang="fr-FR"/>
          </a:p>
        </p:txBody>
      </p:sp>
    </p:spTree>
    <p:extLst>
      <p:ext uri="{BB962C8B-B14F-4D97-AF65-F5344CB8AC3E}">
        <p14:creationId xmlns:p14="http://schemas.microsoft.com/office/powerpoint/2010/main" val="412077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a:t>
            </a:fld>
            <a:endParaRPr lang="fr-FR"/>
          </a:p>
        </p:txBody>
      </p:sp>
    </p:spTree>
    <p:extLst>
      <p:ext uri="{BB962C8B-B14F-4D97-AF65-F5344CB8AC3E}">
        <p14:creationId xmlns:p14="http://schemas.microsoft.com/office/powerpoint/2010/main" val="2182705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30</a:t>
            </a:fld>
            <a:endParaRPr lang="fr-FR"/>
          </a:p>
        </p:txBody>
      </p:sp>
    </p:spTree>
    <p:extLst>
      <p:ext uri="{BB962C8B-B14F-4D97-AF65-F5344CB8AC3E}">
        <p14:creationId xmlns:p14="http://schemas.microsoft.com/office/powerpoint/2010/main" val="2148566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31</a:t>
            </a:fld>
            <a:endParaRPr lang="fr-FR"/>
          </a:p>
        </p:txBody>
      </p:sp>
    </p:spTree>
    <p:extLst>
      <p:ext uri="{BB962C8B-B14F-4D97-AF65-F5344CB8AC3E}">
        <p14:creationId xmlns:p14="http://schemas.microsoft.com/office/powerpoint/2010/main" val="4128380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32</a:t>
            </a:fld>
            <a:endParaRPr lang="fr-FR"/>
          </a:p>
        </p:txBody>
      </p:sp>
    </p:spTree>
    <p:extLst>
      <p:ext uri="{BB962C8B-B14F-4D97-AF65-F5344CB8AC3E}">
        <p14:creationId xmlns:p14="http://schemas.microsoft.com/office/powerpoint/2010/main" val="306531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33</a:t>
            </a:fld>
            <a:endParaRPr lang="fr-FR"/>
          </a:p>
        </p:txBody>
      </p:sp>
    </p:spTree>
    <p:extLst>
      <p:ext uri="{BB962C8B-B14F-4D97-AF65-F5344CB8AC3E}">
        <p14:creationId xmlns:p14="http://schemas.microsoft.com/office/powerpoint/2010/main" val="2301570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34</a:t>
            </a:fld>
            <a:endParaRPr lang="fr-FR"/>
          </a:p>
        </p:txBody>
      </p:sp>
    </p:spTree>
    <p:extLst>
      <p:ext uri="{BB962C8B-B14F-4D97-AF65-F5344CB8AC3E}">
        <p14:creationId xmlns:p14="http://schemas.microsoft.com/office/powerpoint/2010/main" val="3221974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35</a:t>
            </a:fld>
            <a:endParaRPr lang="fr-FR"/>
          </a:p>
        </p:txBody>
      </p:sp>
    </p:spTree>
    <p:extLst>
      <p:ext uri="{BB962C8B-B14F-4D97-AF65-F5344CB8AC3E}">
        <p14:creationId xmlns:p14="http://schemas.microsoft.com/office/powerpoint/2010/main" val="1284548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36</a:t>
            </a:fld>
            <a:endParaRPr lang="fr-FR"/>
          </a:p>
        </p:txBody>
      </p:sp>
    </p:spTree>
    <p:extLst>
      <p:ext uri="{BB962C8B-B14F-4D97-AF65-F5344CB8AC3E}">
        <p14:creationId xmlns:p14="http://schemas.microsoft.com/office/powerpoint/2010/main" val="4168641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37</a:t>
            </a:fld>
            <a:endParaRPr lang="fr-FR"/>
          </a:p>
        </p:txBody>
      </p:sp>
    </p:spTree>
    <p:extLst>
      <p:ext uri="{BB962C8B-B14F-4D97-AF65-F5344CB8AC3E}">
        <p14:creationId xmlns:p14="http://schemas.microsoft.com/office/powerpoint/2010/main" val="2030570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38</a:t>
            </a:fld>
            <a:endParaRPr lang="fr-FR"/>
          </a:p>
        </p:txBody>
      </p:sp>
    </p:spTree>
    <p:extLst>
      <p:ext uri="{BB962C8B-B14F-4D97-AF65-F5344CB8AC3E}">
        <p14:creationId xmlns:p14="http://schemas.microsoft.com/office/powerpoint/2010/main" val="3521451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39</a:t>
            </a:fld>
            <a:endParaRPr lang="fr-FR"/>
          </a:p>
        </p:txBody>
      </p:sp>
    </p:spTree>
    <p:extLst>
      <p:ext uri="{BB962C8B-B14F-4D97-AF65-F5344CB8AC3E}">
        <p14:creationId xmlns:p14="http://schemas.microsoft.com/office/powerpoint/2010/main" val="121992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4</a:t>
            </a:fld>
            <a:endParaRPr lang="fr-FR"/>
          </a:p>
        </p:txBody>
      </p:sp>
    </p:spTree>
    <p:extLst>
      <p:ext uri="{BB962C8B-B14F-4D97-AF65-F5344CB8AC3E}">
        <p14:creationId xmlns:p14="http://schemas.microsoft.com/office/powerpoint/2010/main" val="4293777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40</a:t>
            </a:fld>
            <a:endParaRPr lang="fr-FR"/>
          </a:p>
        </p:txBody>
      </p:sp>
    </p:spTree>
    <p:extLst>
      <p:ext uri="{BB962C8B-B14F-4D97-AF65-F5344CB8AC3E}">
        <p14:creationId xmlns:p14="http://schemas.microsoft.com/office/powerpoint/2010/main" val="3023836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41</a:t>
            </a:fld>
            <a:endParaRPr lang="fr-FR"/>
          </a:p>
        </p:txBody>
      </p:sp>
    </p:spTree>
    <p:extLst>
      <p:ext uri="{BB962C8B-B14F-4D97-AF65-F5344CB8AC3E}">
        <p14:creationId xmlns:p14="http://schemas.microsoft.com/office/powerpoint/2010/main" val="2488056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42</a:t>
            </a:fld>
            <a:endParaRPr lang="fr-FR"/>
          </a:p>
        </p:txBody>
      </p:sp>
    </p:spTree>
    <p:extLst>
      <p:ext uri="{BB962C8B-B14F-4D97-AF65-F5344CB8AC3E}">
        <p14:creationId xmlns:p14="http://schemas.microsoft.com/office/powerpoint/2010/main" val="2092505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43</a:t>
            </a:fld>
            <a:endParaRPr lang="fr-FR"/>
          </a:p>
        </p:txBody>
      </p:sp>
    </p:spTree>
    <p:extLst>
      <p:ext uri="{BB962C8B-B14F-4D97-AF65-F5344CB8AC3E}">
        <p14:creationId xmlns:p14="http://schemas.microsoft.com/office/powerpoint/2010/main" val="422353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5</a:t>
            </a:fld>
            <a:endParaRPr lang="fr-FR"/>
          </a:p>
        </p:txBody>
      </p:sp>
    </p:spTree>
    <p:extLst>
      <p:ext uri="{BB962C8B-B14F-4D97-AF65-F5344CB8AC3E}">
        <p14:creationId xmlns:p14="http://schemas.microsoft.com/office/powerpoint/2010/main" val="307513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6</a:t>
            </a:fld>
            <a:endParaRPr lang="fr-FR"/>
          </a:p>
        </p:txBody>
      </p:sp>
    </p:spTree>
    <p:extLst>
      <p:ext uri="{BB962C8B-B14F-4D97-AF65-F5344CB8AC3E}">
        <p14:creationId xmlns:p14="http://schemas.microsoft.com/office/powerpoint/2010/main" val="56605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7</a:t>
            </a:fld>
            <a:endParaRPr lang="fr-FR"/>
          </a:p>
        </p:txBody>
      </p:sp>
    </p:spTree>
    <p:extLst>
      <p:ext uri="{BB962C8B-B14F-4D97-AF65-F5344CB8AC3E}">
        <p14:creationId xmlns:p14="http://schemas.microsoft.com/office/powerpoint/2010/main" val="122961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8</a:t>
            </a:fld>
            <a:endParaRPr lang="fr-FR"/>
          </a:p>
        </p:txBody>
      </p:sp>
    </p:spTree>
    <p:extLst>
      <p:ext uri="{BB962C8B-B14F-4D97-AF65-F5344CB8AC3E}">
        <p14:creationId xmlns:p14="http://schemas.microsoft.com/office/powerpoint/2010/main" val="13783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a:solidFill>
                <a:schemeClr val="tx1"/>
              </a:solidFill>
              <a:effectLst/>
              <a:latin typeface="Arial" charset="0"/>
              <a:ea typeface="+mn-ea"/>
              <a:cs typeface="+mn-cs"/>
            </a:endParaRPr>
          </a:p>
        </p:txBody>
      </p:sp>
      <p:sp>
        <p:nvSpPr>
          <p:cNvPr id="4" name="スライド番号プレースホルダー 3"/>
          <p:cNvSpPr>
            <a:spLocks noGrp="1"/>
          </p:cNvSpPr>
          <p:nvPr>
            <p:ph type="sldNum" sz="quarter" idx="5"/>
          </p:nvPr>
        </p:nvSpPr>
        <p:spPr/>
        <p:txBody>
          <a:bodyPr/>
          <a:lstStyle/>
          <a:p>
            <a:pPr>
              <a:defRPr/>
            </a:pPr>
            <a:fld id="{CB48409E-B983-4D78-8B12-3F08006A05FA}" type="slidenum">
              <a:rPr lang="fr-FR" smtClean="0"/>
              <a:pPr>
                <a:defRPr/>
              </a:pPr>
              <a:t>9</a:t>
            </a:fld>
            <a:endParaRPr lang="fr-FR"/>
          </a:p>
        </p:txBody>
      </p:sp>
    </p:spTree>
    <p:extLst>
      <p:ext uri="{BB962C8B-B14F-4D97-AF65-F5344CB8AC3E}">
        <p14:creationId xmlns:p14="http://schemas.microsoft.com/office/powerpoint/2010/main" val="2269016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7">
            <a:extLst>
              <a:ext uri="{FF2B5EF4-FFF2-40B4-BE49-F238E27FC236}">
                <a16:creationId xmlns:a16="http://schemas.microsoft.com/office/drawing/2014/main" id="{26F7EA53-F9C2-4CD3-A93C-CBC06CC7464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e la date 3">
            <a:extLst>
              <a:ext uri="{FF2B5EF4-FFF2-40B4-BE49-F238E27FC236}">
                <a16:creationId xmlns:a16="http://schemas.microsoft.com/office/drawing/2014/main" id="{DA3CEF92-A9A5-4309-97FB-A0AE8E00E10E}"/>
              </a:ext>
            </a:extLst>
          </p:cNvPr>
          <p:cNvSpPr>
            <a:spLocks noGrp="1"/>
          </p:cNvSpPr>
          <p:nvPr>
            <p:ph type="dt" sz="half" idx="10"/>
          </p:nvPr>
        </p:nvSpPr>
        <p:spPr/>
        <p:txBody>
          <a:bodyPr/>
          <a:lstStyle>
            <a:lvl1pPr>
              <a:defRPr/>
            </a:lvl1pPr>
          </a:lstStyle>
          <a:p>
            <a:pPr>
              <a:defRPr/>
            </a:pPr>
            <a:fld id="{AACCE888-5CD8-4F9F-8BD9-493F83F26F4E}" type="datetimeFigureOut">
              <a:rPr lang="fr-FR"/>
              <a:pPr>
                <a:defRPr/>
              </a:pPr>
              <a:t>20/04/2020</a:t>
            </a:fld>
            <a:endParaRPr lang="fr-FR"/>
          </a:p>
        </p:txBody>
      </p:sp>
      <p:sp>
        <p:nvSpPr>
          <p:cNvPr id="6" name="Espace réservé du pied de page 4">
            <a:extLst>
              <a:ext uri="{FF2B5EF4-FFF2-40B4-BE49-F238E27FC236}">
                <a16:creationId xmlns:a16="http://schemas.microsoft.com/office/drawing/2014/main" id="{80EFE4FE-1D2B-48EE-A2FD-3321D0A85FD2}"/>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B1342DD-1BB0-4CE6-8C04-FE8A374BF688}"/>
              </a:ext>
            </a:extLst>
          </p:cNvPr>
          <p:cNvSpPr>
            <a:spLocks noGrp="1"/>
          </p:cNvSpPr>
          <p:nvPr>
            <p:ph type="sldNum" sz="quarter" idx="12"/>
          </p:nvPr>
        </p:nvSpPr>
        <p:spPr/>
        <p:txBody>
          <a:bodyPr/>
          <a:lstStyle>
            <a:lvl1pPr>
              <a:defRPr/>
            </a:lvl1pPr>
          </a:lstStyle>
          <a:p>
            <a:pPr>
              <a:defRPr/>
            </a:pPr>
            <a:fld id="{6D717144-57A0-442F-B1D0-AC7DC08C68D7}" type="slidenum">
              <a:rPr lang="fr-FR"/>
              <a:pPr>
                <a:defRPr/>
              </a:pPr>
              <a:t>‹#›</a:t>
            </a:fld>
            <a:endParaRPr lang="fr-FR"/>
          </a:p>
        </p:txBody>
      </p:sp>
    </p:spTree>
    <p:extLst>
      <p:ext uri="{BB962C8B-B14F-4D97-AF65-F5344CB8AC3E}">
        <p14:creationId xmlns:p14="http://schemas.microsoft.com/office/powerpoint/2010/main" val="34647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defRPr lang="fr-FR" altLang="fr-FR" sz="2000" kern="1200" dirty="0">
                <a:solidFill>
                  <a:schemeClr val="tx1"/>
                </a:solidFill>
                <a:latin typeface="Arial" panose="020B0604020202020204" pitchFamily="34" charset="0"/>
                <a:ea typeface="+mn-ea"/>
                <a:cs typeface="Arial" panose="020B0604020202020204" pitchFamily="34" charset="0"/>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C0A869BF-140F-4786-A88B-D6F82CC88C02}"/>
              </a:ext>
            </a:extLst>
          </p:cNvPr>
          <p:cNvSpPr>
            <a:spLocks noGrp="1"/>
          </p:cNvSpPr>
          <p:nvPr>
            <p:ph type="dt" sz="half" idx="10"/>
          </p:nvPr>
        </p:nvSpPr>
        <p:spPr/>
        <p:txBody>
          <a:bodyPr/>
          <a:lstStyle>
            <a:lvl1pPr>
              <a:defRPr/>
            </a:lvl1pPr>
          </a:lstStyle>
          <a:p>
            <a:pPr>
              <a:defRPr/>
            </a:pPr>
            <a:fld id="{5C0BDBAD-C606-4EA5-A276-C0345295937C}" type="datetimeFigureOut">
              <a:rPr lang="fr-FR"/>
              <a:pPr>
                <a:defRPr/>
              </a:pPr>
              <a:t>20/04/2020</a:t>
            </a:fld>
            <a:endParaRPr lang="fr-FR"/>
          </a:p>
        </p:txBody>
      </p:sp>
      <p:sp>
        <p:nvSpPr>
          <p:cNvPr id="5" name="Espace réservé du pied de page 4">
            <a:extLst>
              <a:ext uri="{FF2B5EF4-FFF2-40B4-BE49-F238E27FC236}">
                <a16:creationId xmlns:a16="http://schemas.microsoft.com/office/drawing/2014/main" id="{527E84BB-7129-4A77-A190-C19271D3A79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9CB0593-F466-440E-989F-18417037613D}"/>
              </a:ext>
            </a:extLst>
          </p:cNvPr>
          <p:cNvSpPr>
            <a:spLocks noGrp="1"/>
          </p:cNvSpPr>
          <p:nvPr>
            <p:ph type="sldNum" sz="quarter" idx="12"/>
          </p:nvPr>
        </p:nvSpPr>
        <p:spPr/>
        <p:txBody>
          <a:bodyPr/>
          <a:lstStyle>
            <a:lvl1pPr>
              <a:defRPr/>
            </a:lvl1pPr>
          </a:lstStyle>
          <a:p>
            <a:pPr>
              <a:defRPr/>
            </a:pPr>
            <a:fld id="{815C7591-095F-4BD3-8C09-593A1D385698}" type="slidenum">
              <a:rPr lang="fr-FR"/>
              <a:pPr>
                <a:defRPr/>
              </a:pPr>
              <a:t>‹#›</a:t>
            </a:fld>
            <a:endParaRPr lang="fr-FR"/>
          </a:p>
        </p:txBody>
      </p:sp>
    </p:spTree>
    <p:extLst>
      <p:ext uri="{BB962C8B-B14F-4D97-AF65-F5344CB8AC3E}">
        <p14:creationId xmlns:p14="http://schemas.microsoft.com/office/powerpoint/2010/main" val="318022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E92DEA4-7FCA-4113-8893-F854522AD8EE}"/>
              </a:ext>
            </a:extLst>
          </p:cNvPr>
          <p:cNvSpPr>
            <a:spLocks noGrp="1"/>
          </p:cNvSpPr>
          <p:nvPr>
            <p:ph type="dt" sz="half" idx="10"/>
          </p:nvPr>
        </p:nvSpPr>
        <p:spPr/>
        <p:txBody>
          <a:bodyPr/>
          <a:lstStyle>
            <a:lvl1pPr>
              <a:defRPr/>
            </a:lvl1pPr>
          </a:lstStyle>
          <a:p>
            <a:pPr>
              <a:defRPr/>
            </a:pPr>
            <a:fld id="{92B5AF97-D67E-4F79-8B12-F23C33D5C3F7}" type="datetimeFigureOut">
              <a:rPr lang="fr-FR"/>
              <a:pPr>
                <a:defRPr/>
              </a:pPr>
              <a:t>20/04/2020</a:t>
            </a:fld>
            <a:endParaRPr lang="fr-FR"/>
          </a:p>
        </p:txBody>
      </p:sp>
      <p:sp>
        <p:nvSpPr>
          <p:cNvPr id="5" name="Espace réservé du pied de page 4">
            <a:extLst>
              <a:ext uri="{FF2B5EF4-FFF2-40B4-BE49-F238E27FC236}">
                <a16:creationId xmlns:a16="http://schemas.microsoft.com/office/drawing/2014/main" id="{0BD3E167-3D99-40E2-BBF8-951FC571CD8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251FB1A-E34A-48EA-9F1D-3FE8B2133A43}"/>
              </a:ext>
            </a:extLst>
          </p:cNvPr>
          <p:cNvSpPr>
            <a:spLocks noGrp="1"/>
          </p:cNvSpPr>
          <p:nvPr>
            <p:ph type="sldNum" sz="quarter" idx="12"/>
          </p:nvPr>
        </p:nvSpPr>
        <p:spPr/>
        <p:txBody>
          <a:bodyPr/>
          <a:lstStyle>
            <a:lvl1pPr>
              <a:defRPr/>
            </a:lvl1pPr>
          </a:lstStyle>
          <a:p>
            <a:pPr>
              <a:defRPr/>
            </a:pPr>
            <a:fld id="{D434BAB0-2328-4F16-9BB4-21E9AA3DDE31}" type="slidenum">
              <a:rPr lang="fr-FR"/>
              <a:pPr>
                <a:defRPr/>
              </a:pPr>
              <a:t>‹#›</a:t>
            </a:fld>
            <a:endParaRPr lang="fr-FR"/>
          </a:p>
        </p:txBody>
      </p:sp>
    </p:spTree>
    <p:extLst>
      <p:ext uri="{BB962C8B-B14F-4D97-AF65-F5344CB8AC3E}">
        <p14:creationId xmlns:p14="http://schemas.microsoft.com/office/powerpoint/2010/main" val="305557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19D8B2B-5F8D-4D0F-8AA1-0B1C1B012B2E}"/>
              </a:ext>
            </a:extLst>
          </p:cNvPr>
          <p:cNvSpPr>
            <a:spLocks noGrp="1"/>
          </p:cNvSpPr>
          <p:nvPr>
            <p:ph type="dt" sz="half" idx="10"/>
          </p:nvPr>
        </p:nvSpPr>
        <p:spPr/>
        <p:txBody>
          <a:bodyPr/>
          <a:lstStyle>
            <a:lvl1pPr>
              <a:defRPr/>
            </a:lvl1pPr>
          </a:lstStyle>
          <a:p>
            <a:pPr>
              <a:defRPr/>
            </a:pPr>
            <a:fld id="{06B2C78B-EF8E-4E68-B0D7-C7A13DA863BB}" type="datetimeFigureOut">
              <a:rPr lang="fr-FR"/>
              <a:pPr>
                <a:defRPr/>
              </a:pPr>
              <a:t>20/04/2020</a:t>
            </a:fld>
            <a:endParaRPr lang="fr-FR"/>
          </a:p>
        </p:txBody>
      </p:sp>
      <p:sp>
        <p:nvSpPr>
          <p:cNvPr id="5" name="Espace réservé du pied de page 4">
            <a:extLst>
              <a:ext uri="{FF2B5EF4-FFF2-40B4-BE49-F238E27FC236}">
                <a16:creationId xmlns:a16="http://schemas.microsoft.com/office/drawing/2014/main" id="{B5E62ED4-1E2E-4206-B1E1-5A4FFB164BB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4986B4A-4F6B-4421-A6C8-F5ED5C3C0850}"/>
              </a:ext>
            </a:extLst>
          </p:cNvPr>
          <p:cNvSpPr>
            <a:spLocks noGrp="1"/>
          </p:cNvSpPr>
          <p:nvPr>
            <p:ph type="sldNum" sz="quarter" idx="12"/>
          </p:nvPr>
        </p:nvSpPr>
        <p:spPr/>
        <p:txBody>
          <a:bodyPr/>
          <a:lstStyle>
            <a:lvl1pPr>
              <a:defRPr/>
            </a:lvl1pPr>
          </a:lstStyle>
          <a:p>
            <a:pPr>
              <a:defRPr/>
            </a:pPr>
            <a:fld id="{6E4C29F6-C04E-4800-BDDD-8E0464A8B178}" type="slidenum">
              <a:rPr lang="fr-FR"/>
              <a:pPr>
                <a:defRPr/>
              </a:pPr>
              <a:t>‹#›</a:t>
            </a:fld>
            <a:endParaRPr lang="fr-FR"/>
          </a:p>
        </p:txBody>
      </p:sp>
    </p:spTree>
    <p:extLst>
      <p:ext uri="{BB962C8B-B14F-4D97-AF65-F5344CB8AC3E}">
        <p14:creationId xmlns:p14="http://schemas.microsoft.com/office/powerpoint/2010/main" val="107773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03CFC85-EF14-450B-8448-34EDD518EB02}"/>
              </a:ext>
            </a:extLst>
          </p:cNvPr>
          <p:cNvSpPr>
            <a:spLocks noGrp="1"/>
          </p:cNvSpPr>
          <p:nvPr>
            <p:ph type="dt" sz="half" idx="10"/>
          </p:nvPr>
        </p:nvSpPr>
        <p:spPr/>
        <p:txBody>
          <a:bodyPr/>
          <a:lstStyle>
            <a:lvl1pPr>
              <a:defRPr/>
            </a:lvl1pPr>
          </a:lstStyle>
          <a:p>
            <a:pPr>
              <a:defRPr/>
            </a:pPr>
            <a:fld id="{91FC5539-49DF-4F8E-A294-17F267D11BB5}" type="datetimeFigureOut">
              <a:rPr lang="fr-FR"/>
              <a:pPr>
                <a:defRPr/>
              </a:pPr>
              <a:t>20/04/2020</a:t>
            </a:fld>
            <a:endParaRPr lang="fr-FR"/>
          </a:p>
        </p:txBody>
      </p:sp>
      <p:sp>
        <p:nvSpPr>
          <p:cNvPr id="5" name="Espace réservé du pied de page 4">
            <a:extLst>
              <a:ext uri="{FF2B5EF4-FFF2-40B4-BE49-F238E27FC236}">
                <a16:creationId xmlns:a16="http://schemas.microsoft.com/office/drawing/2014/main" id="{A504AD4A-8B68-4F5E-B67A-B0348AAB517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A4423EA-4955-4F0E-A23B-C63139CD8507}"/>
              </a:ext>
            </a:extLst>
          </p:cNvPr>
          <p:cNvSpPr>
            <a:spLocks noGrp="1"/>
          </p:cNvSpPr>
          <p:nvPr>
            <p:ph type="sldNum" sz="quarter" idx="12"/>
          </p:nvPr>
        </p:nvSpPr>
        <p:spPr/>
        <p:txBody>
          <a:bodyPr/>
          <a:lstStyle>
            <a:lvl1pPr>
              <a:defRPr/>
            </a:lvl1pPr>
          </a:lstStyle>
          <a:p>
            <a:pPr>
              <a:defRPr/>
            </a:pPr>
            <a:fld id="{E94C2F4A-24DE-42B5-9882-F18788340E71}" type="slidenum">
              <a:rPr lang="fr-FR"/>
              <a:pPr>
                <a:defRPr/>
              </a:pPr>
              <a:t>‹#›</a:t>
            </a:fld>
            <a:endParaRPr lang="fr-FR"/>
          </a:p>
        </p:txBody>
      </p:sp>
    </p:spTree>
    <p:extLst>
      <p:ext uri="{BB962C8B-B14F-4D97-AF65-F5344CB8AC3E}">
        <p14:creationId xmlns:p14="http://schemas.microsoft.com/office/powerpoint/2010/main" val="187829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marL="228600" indent="-228600">
              <a:buSzPct val="850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marL="228600" indent="-228600">
              <a:buSzPct val="850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3">
            <a:extLst>
              <a:ext uri="{FF2B5EF4-FFF2-40B4-BE49-F238E27FC236}">
                <a16:creationId xmlns:a16="http://schemas.microsoft.com/office/drawing/2014/main" id="{C481FB9D-864B-423D-8CC1-C7396AC9DD12}"/>
              </a:ext>
            </a:extLst>
          </p:cNvPr>
          <p:cNvSpPr>
            <a:spLocks noGrp="1"/>
          </p:cNvSpPr>
          <p:nvPr>
            <p:ph type="dt" sz="half" idx="10"/>
          </p:nvPr>
        </p:nvSpPr>
        <p:spPr/>
        <p:txBody>
          <a:bodyPr/>
          <a:lstStyle>
            <a:lvl1pPr>
              <a:defRPr/>
            </a:lvl1pPr>
          </a:lstStyle>
          <a:p>
            <a:pPr>
              <a:defRPr/>
            </a:pPr>
            <a:fld id="{A54C3E3B-4FAC-4BBD-85C5-DF26FFBA9F6C}" type="datetimeFigureOut">
              <a:rPr lang="fr-FR"/>
              <a:pPr>
                <a:defRPr/>
              </a:pPr>
              <a:t>20/04/2020</a:t>
            </a:fld>
            <a:endParaRPr lang="fr-FR"/>
          </a:p>
        </p:txBody>
      </p:sp>
      <p:sp>
        <p:nvSpPr>
          <p:cNvPr id="6" name="Espace réservé du pied de page 4">
            <a:extLst>
              <a:ext uri="{FF2B5EF4-FFF2-40B4-BE49-F238E27FC236}">
                <a16:creationId xmlns:a16="http://schemas.microsoft.com/office/drawing/2014/main" id="{F26AC412-6A61-47F4-903D-DD92484CBB6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A3B7B73-E6A8-41EA-AA5E-61AF27D124DF}"/>
              </a:ext>
            </a:extLst>
          </p:cNvPr>
          <p:cNvSpPr>
            <a:spLocks noGrp="1"/>
          </p:cNvSpPr>
          <p:nvPr>
            <p:ph type="sldNum" sz="quarter" idx="12"/>
          </p:nvPr>
        </p:nvSpPr>
        <p:spPr/>
        <p:txBody>
          <a:bodyPr/>
          <a:lstStyle>
            <a:lvl1pPr>
              <a:defRPr/>
            </a:lvl1pPr>
          </a:lstStyle>
          <a:p>
            <a:pPr>
              <a:defRPr/>
            </a:pPr>
            <a:fld id="{19457956-6EDB-4B2C-B75C-6EA4E48FD346}" type="slidenum">
              <a:rPr lang="fr-FR"/>
              <a:pPr>
                <a:defRPr/>
              </a:pPr>
              <a:t>‹#›</a:t>
            </a:fld>
            <a:endParaRPr lang="fr-FR"/>
          </a:p>
        </p:txBody>
      </p:sp>
    </p:spTree>
    <p:extLst>
      <p:ext uri="{BB962C8B-B14F-4D97-AF65-F5344CB8AC3E}">
        <p14:creationId xmlns:p14="http://schemas.microsoft.com/office/powerpoint/2010/main" val="415725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a:extLst>
              <a:ext uri="{FF2B5EF4-FFF2-40B4-BE49-F238E27FC236}">
                <a16:creationId xmlns:a16="http://schemas.microsoft.com/office/drawing/2014/main" id="{B9CD5182-F548-4A3F-8CF1-DEC209BFDA0E}"/>
              </a:ext>
            </a:extLst>
          </p:cNvPr>
          <p:cNvSpPr>
            <a:spLocks noGrp="1"/>
          </p:cNvSpPr>
          <p:nvPr>
            <p:ph type="dt" sz="half" idx="10"/>
          </p:nvPr>
        </p:nvSpPr>
        <p:spPr/>
        <p:txBody>
          <a:bodyPr/>
          <a:lstStyle>
            <a:lvl1pPr>
              <a:defRPr/>
            </a:lvl1pPr>
          </a:lstStyle>
          <a:p>
            <a:pPr>
              <a:defRPr/>
            </a:pPr>
            <a:fld id="{A9D1E13C-35E2-4FFA-BC05-28D359F21704}" type="datetimeFigureOut">
              <a:rPr lang="fr-FR"/>
              <a:pPr>
                <a:defRPr/>
              </a:pPr>
              <a:t>20/04/2020</a:t>
            </a:fld>
            <a:endParaRPr lang="fr-FR"/>
          </a:p>
        </p:txBody>
      </p:sp>
      <p:sp>
        <p:nvSpPr>
          <p:cNvPr id="8" name="Espace réservé du pied de page 4">
            <a:extLst>
              <a:ext uri="{FF2B5EF4-FFF2-40B4-BE49-F238E27FC236}">
                <a16:creationId xmlns:a16="http://schemas.microsoft.com/office/drawing/2014/main" id="{9AC0E094-DB58-4184-B407-1D39A5AD6B2A}"/>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26B3B365-4BE0-4069-91FF-50F4B9062C1D}"/>
              </a:ext>
            </a:extLst>
          </p:cNvPr>
          <p:cNvSpPr>
            <a:spLocks noGrp="1"/>
          </p:cNvSpPr>
          <p:nvPr>
            <p:ph type="sldNum" sz="quarter" idx="12"/>
          </p:nvPr>
        </p:nvSpPr>
        <p:spPr/>
        <p:txBody>
          <a:bodyPr/>
          <a:lstStyle>
            <a:lvl1pPr>
              <a:defRPr/>
            </a:lvl1pPr>
          </a:lstStyle>
          <a:p>
            <a:pPr>
              <a:defRPr/>
            </a:pPr>
            <a:fld id="{08021371-0571-4CBA-A452-CA05DC4994AF}" type="slidenum">
              <a:rPr lang="fr-FR"/>
              <a:pPr>
                <a:defRPr/>
              </a:pPr>
              <a:t>‹#›</a:t>
            </a:fld>
            <a:endParaRPr lang="fr-FR"/>
          </a:p>
        </p:txBody>
      </p:sp>
    </p:spTree>
    <p:extLst>
      <p:ext uri="{BB962C8B-B14F-4D97-AF65-F5344CB8AC3E}">
        <p14:creationId xmlns:p14="http://schemas.microsoft.com/office/powerpoint/2010/main" val="110178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4D8E7B7A-5938-4E50-B5B0-3EB61B2A1E18}"/>
              </a:ext>
            </a:extLst>
          </p:cNvPr>
          <p:cNvSpPr>
            <a:spLocks noGrp="1"/>
          </p:cNvSpPr>
          <p:nvPr>
            <p:ph type="dt" sz="half" idx="10"/>
          </p:nvPr>
        </p:nvSpPr>
        <p:spPr/>
        <p:txBody>
          <a:bodyPr/>
          <a:lstStyle>
            <a:lvl1pPr>
              <a:defRPr/>
            </a:lvl1pPr>
          </a:lstStyle>
          <a:p>
            <a:pPr>
              <a:defRPr/>
            </a:pPr>
            <a:fld id="{0322BAB9-C2E9-42DB-B46B-B058539EC13B}" type="datetimeFigureOut">
              <a:rPr lang="fr-FR"/>
              <a:pPr>
                <a:defRPr/>
              </a:pPr>
              <a:t>20/04/2020</a:t>
            </a:fld>
            <a:endParaRPr lang="fr-FR"/>
          </a:p>
        </p:txBody>
      </p:sp>
      <p:sp>
        <p:nvSpPr>
          <p:cNvPr id="4" name="Espace réservé du pied de page 4">
            <a:extLst>
              <a:ext uri="{FF2B5EF4-FFF2-40B4-BE49-F238E27FC236}">
                <a16:creationId xmlns:a16="http://schemas.microsoft.com/office/drawing/2014/main" id="{18E51AD8-71DF-4C58-BBB5-CCD011376C8C}"/>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026D507A-4869-452F-A977-D9668C6A3329}"/>
              </a:ext>
            </a:extLst>
          </p:cNvPr>
          <p:cNvSpPr>
            <a:spLocks noGrp="1"/>
          </p:cNvSpPr>
          <p:nvPr>
            <p:ph type="sldNum" sz="quarter" idx="12"/>
          </p:nvPr>
        </p:nvSpPr>
        <p:spPr/>
        <p:txBody>
          <a:bodyPr/>
          <a:lstStyle>
            <a:lvl1pPr>
              <a:defRPr/>
            </a:lvl1pPr>
          </a:lstStyle>
          <a:p>
            <a:pPr>
              <a:defRPr/>
            </a:pPr>
            <a:fld id="{1F45B032-F385-477D-9767-0E5654D4F1DC}" type="slidenum">
              <a:rPr lang="fr-FR"/>
              <a:pPr>
                <a:defRPr/>
              </a:pPr>
              <a:t>‹#›</a:t>
            </a:fld>
            <a:endParaRPr lang="fr-FR"/>
          </a:p>
        </p:txBody>
      </p:sp>
    </p:spTree>
    <p:extLst>
      <p:ext uri="{BB962C8B-B14F-4D97-AF65-F5344CB8AC3E}">
        <p14:creationId xmlns:p14="http://schemas.microsoft.com/office/powerpoint/2010/main" val="324279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F32C8B15-7F4F-46B8-AA54-49B5DD0E1488}"/>
              </a:ext>
            </a:extLst>
          </p:cNvPr>
          <p:cNvSpPr>
            <a:spLocks noGrp="1"/>
          </p:cNvSpPr>
          <p:nvPr>
            <p:ph type="dt" sz="half" idx="10"/>
          </p:nvPr>
        </p:nvSpPr>
        <p:spPr/>
        <p:txBody>
          <a:bodyPr/>
          <a:lstStyle>
            <a:lvl1pPr>
              <a:defRPr/>
            </a:lvl1pPr>
          </a:lstStyle>
          <a:p>
            <a:pPr>
              <a:defRPr/>
            </a:pPr>
            <a:fld id="{2B7493C9-CB77-4805-9721-6CB367C49377}" type="datetimeFigureOut">
              <a:rPr lang="fr-FR"/>
              <a:pPr>
                <a:defRPr/>
              </a:pPr>
              <a:t>20/04/2020</a:t>
            </a:fld>
            <a:endParaRPr lang="fr-FR"/>
          </a:p>
        </p:txBody>
      </p:sp>
      <p:sp>
        <p:nvSpPr>
          <p:cNvPr id="3" name="Espace réservé du pied de page 4">
            <a:extLst>
              <a:ext uri="{FF2B5EF4-FFF2-40B4-BE49-F238E27FC236}">
                <a16:creationId xmlns:a16="http://schemas.microsoft.com/office/drawing/2014/main" id="{93123E51-2ED4-4AF4-BBC7-AA454A575133}"/>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F9661A4A-C192-4E86-BF14-6F2726D46B9B}"/>
              </a:ext>
            </a:extLst>
          </p:cNvPr>
          <p:cNvSpPr>
            <a:spLocks noGrp="1"/>
          </p:cNvSpPr>
          <p:nvPr>
            <p:ph type="sldNum" sz="quarter" idx="12"/>
          </p:nvPr>
        </p:nvSpPr>
        <p:spPr/>
        <p:txBody>
          <a:bodyPr/>
          <a:lstStyle>
            <a:lvl1pPr>
              <a:defRPr/>
            </a:lvl1pPr>
          </a:lstStyle>
          <a:p>
            <a:pPr>
              <a:defRPr/>
            </a:pPr>
            <a:fld id="{2CD25453-C933-4BDD-B7EE-4F1658DA5BAA}" type="slidenum">
              <a:rPr lang="fr-FR"/>
              <a:pPr>
                <a:defRPr/>
              </a:pPr>
              <a:t>‹#›</a:t>
            </a:fld>
            <a:endParaRPr lang="fr-FR"/>
          </a:p>
        </p:txBody>
      </p:sp>
    </p:spTree>
    <p:extLst>
      <p:ext uri="{BB962C8B-B14F-4D97-AF65-F5344CB8AC3E}">
        <p14:creationId xmlns:p14="http://schemas.microsoft.com/office/powerpoint/2010/main" val="69466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defRPr lang="fr-FR" altLang="fr-FR" sz="2000" kern="1200" dirty="0">
                <a:solidFill>
                  <a:schemeClr val="tx1"/>
                </a:solidFill>
                <a:latin typeface="Arial" panose="020B0604020202020204" pitchFamily="34" charset="0"/>
                <a:ea typeface="+mn-ea"/>
                <a:cs typeface="Arial" panose="020B0604020202020204" pitchFamily="34" charset="0"/>
              </a:defRPr>
            </a:lvl3pPr>
            <a:lvl4pPr marL="1600200" indent="-228600">
              <a:defRPr lang="fr-FR" altLang="fr-FR" kern="1200" dirty="0">
                <a:solidFill>
                  <a:schemeClr val="tx1"/>
                </a:solidFill>
                <a:latin typeface="Arial" panose="020B0604020202020204" pitchFamily="34" charset="0"/>
                <a:ea typeface="+mn-ea"/>
                <a:cs typeface="Arial" panose="020B0604020202020204" pitchFamily="34" charset="0"/>
              </a:defRPr>
            </a:lvl4pPr>
            <a:lvl5pPr marL="2057400" indent="-228600">
              <a:defRPr lang="fr-FR" altLang="fr-FR"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D8829B28-0DC5-4CA7-B83B-07B576AB7F5C}"/>
              </a:ext>
            </a:extLst>
          </p:cNvPr>
          <p:cNvSpPr>
            <a:spLocks noGrp="1"/>
          </p:cNvSpPr>
          <p:nvPr>
            <p:ph type="dt" sz="half" idx="10"/>
          </p:nvPr>
        </p:nvSpPr>
        <p:spPr/>
        <p:txBody>
          <a:bodyPr/>
          <a:lstStyle>
            <a:lvl1pPr>
              <a:defRPr/>
            </a:lvl1pPr>
          </a:lstStyle>
          <a:p>
            <a:pPr>
              <a:defRPr/>
            </a:pPr>
            <a:fld id="{34838CF5-8253-401B-A4F7-88C87B90984C}" type="datetimeFigureOut">
              <a:rPr lang="fr-FR"/>
              <a:pPr>
                <a:defRPr/>
              </a:pPr>
              <a:t>20/04/2020</a:t>
            </a:fld>
            <a:endParaRPr lang="fr-FR"/>
          </a:p>
        </p:txBody>
      </p:sp>
      <p:sp>
        <p:nvSpPr>
          <p:cNvPr id="6" name="Espace réservé du pied de page 4">
            <a:extLst>
              <a:ext uri="{FF2B5EF4-FFF2-40B4-BE49-F238E27FC236}">
                <a16:creationId xmlns:a16="http://schemas.microsoft.com/office/drawing/2014/main" id="{8551E8E8-A61C-42E0-B01A-BCEA18695C2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46E1382-B3DF-4DBD-9F5A-830084D14929}"/>
              </a:ext>
            </a:extLst>
          </p:cNvPr>
          <p:cNvSpPr>
            <a:spLocks noGrp="1"/>
          </p:cNvSpPr>
          <p:nvPr>
            <p:ph type="sldNum" sz="quarter" idx="12"/>
          </p:nvPr>
        </p:nvSpPr>
        <p:spPr/>
        <p:txBody>
          <a:bodyPr/>
          <a:lstStyle>
            <a:lvl1pPr>
              <a:defRPr/>
            </a:lvl1pPr>
          </a:lstStyle>
          <a:p>
            <a:pPr>
              <a:defRPr/>
            </a:pPr>
            <a:fld id="{6339FDCD-434D-47E2-8FA5-0E9F4C8F147C}" type="slidenum">
              <a:rPr lang="fr-FR"/>
              <a:pPr>
                <a:defRPr/>
              </a:pPr>
              <a:t>‹#›</a:t>
            </a:fld>
            <a:endParaRPr lang="fr-FR"/>
          </a:p>
        </p:txBody>
      </p:sp>
    </p:spTree>
    <p:extLst>
      <p:ext uri="{BB962C8B-B14F-4D97-AF65-F5344CB8AC3E}">
        <p14:creationId xmlns:p14="http://schemas.microsoft.com/office/powerpoint/2010/main" val="241182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alt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35F4BC61-0B69-48DD-870C-1B2B87CBBE75}"/>
              </a:ext>
            </a:extLst>
          </p:cNvPr>
          <p:cNvSpPr>
            <a:spLocks noGrp="1"/>
          </p:cNvSpPr>
          <p:nvPr>
            <p:ph type="dt" sz="half" idx="10"/>
          </p:nvPr>
        </p:nvSpPr>
        <p:spPr/>
        <p:txBody>
          <a:bodyPr/>
          <a:lstStyle>
            <a:lvl1pPr>
              <a:defRPr/>
            </a:lvl1pPr>
          </a:lstStyle>
          <a:p>
            <a:pPr>
              <a:defRPr/>
            </a:pPr>
            <a:fld id="{C70087A2-5D24-4175-B9C4-6986950AB636}" type="datetimeFigureOut">
              <a:rPr lang="fr-FR"/>
              <a:pPr>
                <a:defRPr/>
              </a:pPr>
              <a:t>20/04/2020</a:t>
            </a:fld>
            <a:endParaRPr lang="fr-FR"/>
          </a:p>
        </p:txBody>
      </p:sp>
      <p:sp>
        <p:nvSpPr>
          <p:cNvPr id="6" name="Espace réservé du pied de page 4">
            <a:extLst>
              <a:ext uri="{FF2B5EF4-FFF2-40B4-BE49-F238E27FC236}">
                <a16:creationId xmlns:a16="http://schemas.microsoft.com/office/drawing/2014/main" id="{C20E2BD3-596B-4E02-9884-9156EA8621B2}"/>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9275683-D67C-40E5-BCBB-D7BB99419C29}"/>
              </a:ext>
            </a:extLst>
          </p:cNvPr>
          <p:cNvSpPr>
            <a:spLocks noGrp="1"/>
          </p:cNvSpPr>
          <p:nvPr>
            <p:ph type="sldNum" sz="quarter" idx="12"/>
          </p:nvPr>
        </p:nvSpPr>
        <p:spPr/>
        <p:txBody>
          <a:bodyPr/>
          <a:lstStyle>
            <a:lvl1pPr>
              <a:defRPr/>
            </a:lvl1pPr>
          </a:lstStyle>
          <a:p>
            <a:pPr>
              <a:defRPr/>
            </a:pPr>
            <a:fld id="{063AA005-07E7-4465-A2F1-4C4D036A8530}" type="slidenum">
              <a:rPr lang="fr-FR"/>
              <a:pPr>
                <a:defRPr/>
              </a:pPr>
              <a:t>‹#›</a:t>
            </a:fld>
            <a:endParaRPr lang="fr-FR"/>
          </a:p>
        </p:txBody>
      </p:sp>
    </p:spTree>
    <p:extLst>
      <p:ext uri="{BB962C8B-B14F-4D97-AF65-F5344CB8AC3E}">
        <p14:creationId xmlns:p14="http://schemas.microsoft.com/office/powerpoint/2010/main" val="33363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A5DA86C6-74A9-4464-8906-E7E1EC14766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98ACB846-9147-4FDF-B3FA-88F10D9215F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ED89FD11-845A-413F-8FC8-EED47D1A88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8F0D161-D972-4893-80FD-41DEC28EDA09}" type="datetimeFigureOut">
              <a:rPr lang="fr-FR"/>
              <a:pPr>
                <a:defRPr/>
              </a:pPr>
              <a:t>20/04/2020</a:t>
            </a:fld>
            <a:endParaRPr lang="fr-FR"/>
          </a:p>
        </p:txBody>
      </p:sp>
      <p:sp>
        <p:nvSpPr>
          <p:cNvPr id="5" name="Espace réservé du pied de page 4">
            <a:extLst>
              <a:ext uri="{FF2B5EF4-FFF2-40B4-BE49-F238E27FC236}">
                <a16:creationId xmlns:a16="http://schemas.microsoft.com/office/drawing/2014/main" id="{0166BD6B-B0F7-44EE-856A-C8F2932CB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5CDAB617-6231-41DD-9A32-D8A274096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7ECC807-6EBB-4AF0-BF0D-FCEFCD20FEAB}" type="slidenum">
              <a:rPr lang="fr-FR"/>
              <a:pPr>
                <a:defRPr/>
              </a:pPr>
              <a:t>‹#›</a:t>
            </a:fld>
            <a:endParaRPr lang="fr-FR"/>
          </a:p>
        </p:txBody>
      </p:sp>
      <p:pic>
        <p:nvPicPr>
          <p:cNvPr id="9" name="Picture 8" descr="A screenshot of a cell phone&#10;&#10;Description automatically generated">
            <a:extLst>
              <a:ext uri="{FF2B5EF4-FFF2-40B4-BE49-F238E27FC236}">
                <a16:creationId xmlns:a16="http://schemas.microsoft.com/office/drawing/2014/main" id="{58E6689A-6D30-4CA3-A6F1-379394375401}"/>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0611451" y="40957"/>
            <a:ext cx="1484697" cy="640080"/>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lnSpc>
          <a:spcPct val="90000"/>
        </a:lnSpc>
        <a:spcBef>
          <a:spcPct val="0"/>
        </a:spcBef>
        <a:spcAft>
          <a:spcPct val="0"/>
        </a:spcAft>
        <a:defRPr sz="4000" b="1" kern="1200">
          <a:solidFill>
            <a:srgbClr val="00457C"/>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SzPct val="85000"/>
        <a:buFont typeface="Arial" panose="020B0604020202020204" pitchFamily="34" charset="0"/>
        <a:buChar char="•"/>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dirty="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dirty="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0.m4a"/><Relationship Id="rId7" Type="http://schemas.openxmlformats.org/officeDocument/2006/relationships/image" Target="../media/image120.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5.m4a"/><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notesSlide" Target="../notesSlides/notesSlide15.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19.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m4a"/><Relationship Id="rId7" Type="http://schemas.openxmlformats.org/officeDocument/2006/relationships/image" Target="../media/image20.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9.m4a"/><Relationship Id="rId7" Type="http://schemas.openxmlformats.org/officeDocument/2006/relationships/image" Target="../media/image21.png"/><Relationship Id="rId12"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notesSlide" Target="../notesSlides/notesSlide19.xml"/><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0.m4a"/><Relationship Id="rId7" Type="http://schemas.openxmlformats.org/officeDocument/2006/relationships/image" Target="../media/image26.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20.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1.m4a"/><Relationship Id="rId7" Type="http://schemas.openxmlformats.org/officeDocument/2006/relationships/image" Target="../media/image29.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2.m4a"/><Relationship Id="rId7" Type="http://schemas.openxmlformats.org/officeDocument/2006/relationships/image" Target="../media/image30.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4.m4a"/><Relationship Id="rId7"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14.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notesSlide" Target="../notesSlides/notesSlide24.xml"/><Relationship Id="rId10" Type="http://schemas.openxmlformats.org/officeDocument/2006/relationships/image" Target="../media/image34.png"/><Relationship Id="rId4" Type="http://schemas.openxmlformats.org/officeDocument/2006/relationships/slideLayout" Target="../slideLayouts/slideLayout2.xml"/><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5.m4a"/><Relationship Id="rId7" Type="http://schemas.openxmlformats.org/officeDocument/2006/relationships/image" Target="../media/image35.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11/relationships/inkAction" Target="../ink/inkAction2.xml"/><Relationship Id="rId3" Type="http://schemas.microsoft.com/office/2007/relationships/media" Target="../media/media27.m4a"/><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4.png"/><Relationship Id="rId11" Type="http://schemas.openxmlformats.org/officeDocument/2006/relationships/image" Target="../media/image41.png"/><Relationship Id="rId5" Type="http://schemas.openxmlformats.org/officeDocument/2006/relationships/notesSlide" Target="../notesSlides/notesSlide27.xml"/><Relationship Id="rId1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slideLayout" Target="../slideLayouts/slideLayout2.xml"/><Relationship Id="rId9" Type="http://schemas.openxmlformats.org/officeDocument/2006/relationships/image" Target="../media/image39.png"/><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9.m4a"/><Relationship Id="rId7" Type="http://schemas.openxmlformats.org/officeDocument/2006/relationships/hyperlink" Target="https://github.com/kkondo1981/aglm" TargetMode="External"/><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29.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audio" Target="NULL" TargetMode="External"/><Relationship Id="rId6" Type="http://schemas.microsoft.com/office/2011/relationships/inkAction" Target="../ink/inkAction1.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0.m4a"/><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1.m4a"/><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3.m4a"/><Relationship Id="rId7" Type="http://schemas.openxmlformats.org/officeDocument/2006/relationships/image" Target="../media/image430.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4.m4a"/><Relationship Id="rId7" Type="http://schemas.openxmlformats.org/officeDocument/2006/relationships/image" Target="../media/image44.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5.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microsoft.com/office/2007/relationships/media" Target="../media/media36.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microsoft.com/office/2007/relationships/media" Target="../media/media38.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media" Target="../media/media39.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0.m4a"/><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microsoft.com/office/2007/relationships/media" Target="../media/media42.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guycarp.com/" TargetMode="External"/><Relationship Id="rId3" Type="http://schemas.openxmlformats.org/officeDocument/2006/relationships/slideLayout" Target="../slideLayouts/slideLayout1.xml"/><Relationship Id="rId7" Type="http://schemas.openxmlformats.org/officeDocument/2006/relationships/hyperlink" Target="mailto:suguru.fujita@guycarp.com" TargetMode="External"/><Relationship Id="rId12" Type="http://schemas.openxmlformats.org/officeDocument/2006/relationships/image" Target="../media/image47.png"/><Relationship Id="rId2" Type="http://schemas.microsoft.com/office/2007/relationships/media" Target="../media/media43.mp4"/><Relationship Id="rId1" Type="http://schemas.openxmlformats.org/officeDocument/2006/relationships/video" Target="NULL" TargetMode="External"/><Relationship Id="rId6" Type="http://schemas.openxmlformats.org/officeDocument/2006/relationships/image" Target="../media/image4.png"/><Relationship Id="rId11" Type="http://schemas.openxmlformats.org/officeDocument/2006/relationships/hyperlink" Target="https://github.com/kkondo1981/aglm" TargetMode="External"/><Relationship Id="rId5" Type="http://schemas.openxmlformats.org/officeDocument/2006/relationships/image" Target="../media/image3.jpg"/><Relationship Id="rId10" Type="http://schemas.openxmlformats.org/officeDocument/2006/relationships/hyperlink" Target="mailto:kenji.kondou@tmn-anshin.jp" TargetMode="External"/><Relationship Id="rId4" Type="http://schemas.openxmlformats.org/officeDocument/2006/relationships/notesSlide" Target="../notesSlides/notesSlide43.xml"/><Relationship Id="rId9" Type="http://schemas.openxmlformats.org/officeDocument/2006/relationships/hyperlink" Target="mailto:toyoto.tanaka@tmnf.jp"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4.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8.m4a"/><Relationship Id="rId7" Type="http://schemas.openxmlformats.org/officeDocument/2006/relationships/image" Target="../media/image60.png"/><Relationship Id="rId12"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notesSlide" Target="../notesSlides/notesSlide8.xml"/><Relationship Id="rId10" Type="http://schemas.openxmlformats.org/officeDocument/2006/relationships/image" Target="../media/image90.png"/><Relationship Id="rId4" Type="http://schemas.openxmlformats.org/officeDocument/2006/relationships/slideLayout" Target="../slideLayouts/slideLayout2.xml"/><Relationship Id="rId9"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110.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40000"/>
            <a:lum/>
          </a:blip>
          <a:srcRect/>
          <a:stretch>
            <a:fillRect t="-6000" b="-6000"/>
          </a:stretch>
        </a:blipFill>
        <a:effectLst/>
      </p:bgPr>
    </p:bg>
    <p:spTree>
      <p:nvGrpSpPr>
        <p:cNvPr id="1" name=""/>
        <p:cNvGrpSpPr/>
        <p:nvPr/>
      </p:nvGrpSpPr>
      <p:grpSpPr>
        <a:xfrm>
          <a:off x="0" y="0"/>
          <a:ext cx="0" cy="0"/>
          <a:chOff x="0" y="0"/>
          <a:chExt cx="0" cy="0"/>
        </a:xfrm>
      </p:grpSpPr>
      <p:sp>
        <p:nvSpPr>
          <p:cNvPr id="4100" name="ZoneTexte 5">
            <a:extLst>
              <a:ext uri="{FF2B5EF4-FFF2-40B4-BE49-F238E27FC236}">
                <a16:creationId xmlns:a16="http://schemas.microsoft.com/office/drawing/2014/main" id="{F00A1025-FDFB-47F3-8B82-A0DBD3A44AA6}"/>
              </a:ext>
            </a:extLst>
          </p:cNvPr>
          <p:cNvSpPr txBox="1">
            <a:spLocks noChangeArrowheads="1"/>
          </p:cNvSpPr>
          <p:nvPr/>
        </p:nvSpPr>
        <p:spPr bwMode="auto">
          <a:xfrm>
            <a:off x="447675" y="2154553"/>
            <a:ext cx="109013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en-US" altLang="fr-FR" sz="3600" b="1" dirty="0">
                <a:solidFill>
                  <a:srgbClr val="C00000"/>
                </a:solidFill>
                <a:latin typeface="Verdana" panose="020B0604030504040204" pitchFamily="34" charset="0"/>
                <a:ea typeface="Verdana" panose="020B0604030504040204" pitchFamily="34" charset="0"/>
              </a:rPr>
              <a:t>AGLM, A Hybrid Modeling Method of GLM and Data Science Techniques</a:t>
            </a:r>
          </a:p>
        </p:txBody>
      </p:sp>
      <p:sp>
        <p:nvSpPr>
          <p:cNvPr id="4101" name="Inhaltsplatzhalter 15">
            <a:extLst>
              <a:ext uri="{FF2B5EF4-FFF2-40B4-BE49-F238E27FC236}">
                <a16:creationId xmlns:a16="http://schemas.microsoft.com/office/drawing/2014/main" id="{892830A4-B737-494A-9055-14DEFE9D8CF1}"/>
              </a:ext>
            </a:extLst>
          </p:cNvPr>
          <p:cNvSpPr txBox="1">
            <a:spLocks noChangeArrowheads="1"/>
          </p:cNvSpPr>
          <p:nvPr/>
        </p:nvSpPr>
        <p:spPr bwMode="auto">
          <a:xfrm>
            <a:off x="447675" y="4314825"/>
            <a:ext cx="69246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spcBef>
                <a:spcPts val="0"/>
              </a:spcBef>
              <a:buSzTx/>
              <a:buNone/>
            </a:pPr>
            <a:r>
              <a:rPr lang="en-US" altLang="fr-FR" sz="2400" b="1" dirty="0" err="1">
                <a:latin typeface="Calibri" panose="020F0502020204030204" pitchFamily="34" charset="0"/>
              </a:rPr>
              <a:t>Suguru</a:t>
            </a:r>
            <a:r>
              <a:rPr lang="en-US" altLang="fr-FR" sz="2400" b="1" dirty="0">
                <a:latin typeface="Calibri" panose="020F0502020204030204" pitchFamily="34" charset="0"/>
              </a:rPr>
              <a:t> Fujita, FIAJ, CERA</a:t>
            </a:r>
          </a:p>
          <a:p>
            <a:pPr eaLnBrk="1" hangingPunct="1">
              <a:spcBef>
                <a:spcPts val="0"/>
              </a:spcBef>
              <a:buSzTx/>
              <a:buNone/>
            </a:pPr>
            <a:r>
              <a:rPr lang="en-US" altLang="fr-FR" sz="2400" b="1" dirty="0" err="1">
                <a:latin typeface="Calibri" panose="020F0502020204030204" pitchFamily="34" charset="0"/>
              </a:rPr>
              <a:t>Toyoto</a:t>
            </a:r>
            <a:r>
              <a:rPr lang="en-US" altLang="fr-FR" sz="2400" b="1" dirty="0">
                <a:latin typeface="Calibri" panose="020F0502020204030204" pitchFamily="34" charset="0"/>
              </a:rPr>
              <a:t> Tanaka, FIAJ</a:t>
            </a:r>
            <a:br>
              <a:rPr lang="en-US" altLang="fr-FR" sz="2400" b="1" dirty="0">
                <a:latin typeface="Calibri" panose="020F0502020204030204" pitchFamily="34" charset="0"/>
              </a:rPr>
            </a:br>
            <a:r>
              <a:rPr lang="en-US" altLang="fr-FR" sz="2400" b="1" dirty="0">
                <a:latin typeface="Calibri" panose="020F0502020204030204" pitchFamily="34" charset="0"/>
              </a:rPr>
              <a:t>Kenji Kondo, FIAJ</a:t>
            </a:r>
          </a:p>
          <a:p>
            <a:pPr eaLnBrk="1" hangingPunct="1">
              <a:spcBef>
                <a:spcPts val="0"/>
              </a:spcBef>
              <a:buSzTx/>
              <a:buNone/>
            </a:pPr>
            <a:r>
              <a:rPr lang="en-US" altLang="fr-FR" sz="2400" b="1" dirty="0" err="1">
                <a:latin typeface="Calibri" panose="020F0502020204030204" pitchFamily="34" charset="0"/>
              </a:rPr>
              <a:t>Hirokazu</a:t>
            </a:r>
            <a:r>
              <a:rPr lang="en-US" altLang="fr-FR" sz="2400" b="1" dirty="0">
                <a:latin typeface="Calibri" panose="020F0502020204030204" pitchFamily="34" charset="0"/>
              </a:rPr>
              <a:t> </a:t>
            </a:r>
            <a:r>
              <a:rPr lang="en-US" altLang="fr-FR" sz="2400" b="1" dirty="0" err="1">
                <a:latin typeface="Calibri" panose="020F0502020204030204" pitchFamily="34" charset="0"/>
              </a:rPr>
              <a:t>Iwasawa</a:t>
            </a:r>
            <a:r>
              <a:rPr lang="en-US" altLang="fr-FR" sz="2400" b="1" dirty="0">
                <a:latin typeface="Calibri" panose="020F0502020204030204" pitchFamily="34" charset="0"/>
              </a:rPr>
              <a:t>, FIAJ</a:t>
            </a:r>
          </a:p>
          <a:p>
            <a:pPr eaLnBrk="1" hangingPunct="1">
              <a:buSzTx/>
              <a:buFont typeface="Arial" panose="020B0604020202020204" pitchFamily="34" charset="0"/>
              <a:buNone/>
            </a:pPr>
            <a:endParaRPr lang="en-US" altLang="fr-FR" sz="2400" dirty="0">
              <a:latin typeface="Calibri" panose="020F0502020204030204" pitchFamily="34" charset="0"/>
            </a:endParaRPr>
          </a:p>
          <a:p>
            <a:pPr eaLnBrk="1" hangingPunct="1">
              <a:buSzTx/>
              <a:buFont typeface="Arial" panose="020B0604020202020204" pitchFamily="34" charset="0"/>
              <a:buNone/>
            </a:pPr>
            <a:r>
              <a:rPr lang="en-US" altLang="fr-FR" sz="2400" b="1" dirty="0">
                <a:latin typeface="Calibri" panose="020F0502020204030204" pitchFamily="34" charset="0"/>
              </a:rPr>
              <a:t>May 11</a:t>
            </a:r>
            <a:r>
              <a:rPr lang="en-US" altLang="fr-FR" sz="2400" b="1" baseline="30000" dirty="0">
                <a:latin typeface="Calibri" panose="020F0502020204030204" pitchFamily="34" charset="0"/>
              </a:rPr>
              <a:t>th</a:t>
            </a:r>
            <a:r>
              <a:rPr lang="en-US" altLang="fr-FR" sz="2400" b="1" dirty="0">
                <a:latin typeface="Calibri" panose="020F0502020204030204" pitchFamily="34" charset="0"/>
              </a:rPr>
              <a:t> – May 15</a:t>
            </a:r>
            <a:r>
              <a:rPr lang="en-US" altLang="fr-FR" sz="2400" b="1" baseline="30000" dirty="0">
                <a:latin typeface="Calibri" panose="020F0502020204030204" pitchFamily="34" charset="0"/>
              </a:rPr>
              <a:t>th</a:t>
            </a:r>
            <a:r>
              <a:rPr lang="en-US" altLang="fr-FR" sz="2400" b="1" dirty="0">
                <a:latin typeface="Calibri" panose="020F0502020204030204" pitchFamily="34" charset="0"/>
              </a:rPr>
              <a:t>, 2020 </a:t>
            </a:r>
          </a:p>
        </p:txBody>
      </p:sp>
      <p:pic>
        <p:nvPicPr>
          <p:cNvPr id="4" name="Picture 3" descr="A close up of a logo&#10;&#10;Description automatically generated">
            <a:extLst>
              <a:ext uri="{FF2B5EF4-FFF2-40B4-BE49-F238E27FC236}">
                <a16:creationId xmlns:a16="http://schemas.microsoft.com/office/drawing/2014/main" id="{E9C361AA-C299-43B0-B886-A1D8BEC73E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pic>
        <p:nvPicPr>
          <p:cNvPr id="10" name="ビデオ 9">
            <a:hlinkClick r:id="" action="ppaction://media"/>
            <a:extLst>
              <a:ext uri="{FF2B5EF4-FFF2-40B4-BE49-F238E27FC236}">
                <a16:creationId xmlns:a16="http://schemas.microsoft.com/office/drawing/2014/main" id="{80AF59AF-5E5F-4AD3-A371-66BE6346787A}"/>
              </a:ext>
            </a:extLst>
          </p:cNvPr>
          <p:cNvPicPr>
            <a:picLocks noChangeAspect="1"/>
          </p:cNvPicPr>
          <p:nvPr>
            <a:videoFile r:link="rId1"/>
            <p:extLst>
              <p:ext uri="{DAA4B4D4-6D71-4841-9C94-3DE7FCFB9230}">
                <p14:media xmlns:p14="http://schemas.microsoft.com/office/powerpoint/2010/main" r:embed="rId2">
                  <p14:trim st="264" end="1709"/>
                </p14:media>
              </p:ext>
              <p:ext uri="{42D2F446-02D8-4167-A562-619A0277C38B}">
                <p15:isNarration xmlns:p15="http://schemas.microsoft.com/office/powerpoint/2012/main" val="1"/>
              </p:ext>
            </p:extLst>
          </p:nvPr>
        </p:nvPicPr>
        <p:blipFill>
          <a:blip r:embed="rId7"/>
          <a:stretch>
            <a:fillRect/>
          </a:stretch>
        </p:blipFill>
        <p:spPr>
          <a:xfrm>
            <a:off x="10477500" y="5143500"/>
            <a:ext cx="1714500" cy="1714500"/>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slow" p14:dur="2000" advTm="55020"/>
    </mc:Choice>
    <mc:Fallback xmlns="">
      <p:transition spd="slow" advTm="5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F47FF15D-4349-482D-AE9F-C3797846D3D9}"/>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GLM and Regularized GLM</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Regularized GLM</a:t>
            </a:r>
          </a:p>
        </p:txBody>
      </p:sp>
      <p:sp>
        <p:nvSpPr>
          <p:cNvPr id="5" name="Espace réservé du contenu 2">
            <a:extLst>
              <a:ext uri="{FF2B5EF4-FFF2-40B4-BE49-F238E27FC236}">
                <a16:creationId xmlns:a16="http://schemas.microsoft.com/office/drawing/2014/main" id="{AEAB7BD0-CCAA-477A-ACB1-45431ABF7D90}"/>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MLE to be changed</a:t>
            </a:r>
          </a:p>
          <a:p>
            <a:pPr eaLnBrk="1" hangingPunct="1"/>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lvl="1" eaLnBrk="1" hangingPunct="1"/>
            <a:r>
              <a:rPr lang="en-US" dirty="0">
                <a:latin typeface="Verdana" panose="020B0604030504040204" pitchFamily="34" charset="0"/>
                <a:ea typeface="Verdana" panose="020B0604030504040204" pitchFamily="34" charset="0"/>
              </a:rPr>
              <a:t>Typical Regularization terms</a:t>
            </a:r>
          </a:p>
        </p:txBody>
      </p:sp>
      <mc:AlternateContent xmlns:mc="http://schemas.openxmlformats.org/markup-compatibility/2006" xmlns:a14="http://schemas.microsoft.com/office/drawing/2010/main">
        <mc:Choice Requires="a14">
          <p:graphicFrame>
            <p:nvGraphicFramePr>
              <p:cNvPr id="6" name="表 3">
                <a:extLst>
                  <a:ext uri="{FF2B5EF4-FFF2-40B4-BE49-F238E27FC236}">
                    <a16:creationId xmlns:a16="http://schemas.microsoft.com/office/drawing/2014/main" id="{A87A6A6D-1710-43FD-8FB3-AB921DA68FE6}"/>
                  </a:ext>
                </a:extLst>
              </p:cNvPr>
              <p:cNvGraphicFramePr>
                <a:graphicFrameLocks noGrp="1"/>
              </p:cNvGraphicFramePr>
              <p:nvPr/>
            </p:nvGraphicFramePr>
            <p:xfrm>
              <a:off x="1450891" y="4159821"/>
              <a:ext cx="7560000" cy="2221041"/>
            </p:xfrm>
            <a:graphic>
              <a:graphicData uri="http://schemas.openxmlformats.org/drawingml/2006/table">
                <a:tbl>
                  <a:tblPr bandRow="1">
                    <a:tableStyleId>{BDBED569-4797-4DF1-A0F4-6AAB3CD982D8}</a:tableStyleId>
                  </a:tblPr>
                  <a:tblGrid>
                    <a:gridCol w="1800000">
                      <a:extLst>
                        <a:ext uri="{9D8B030D-6E8A-4147-A177-3AD203B41FA5}">
                          <a16:colId xmlns:a16="http://schemas.microsoft.com/office/drawing/2014/main" val="20000"/>
                        </a:ext>
                      </a:extLst>
                    </a:gridCol>
                    <a:gridCol w="5760000">
                      <a:extLst>
                        <a:ext uri="{9D8B030D-6E8A-4147-A177-3AD203B41FA5}">
                          <a16:colId xmlns:a16="http://schemas.microsoft.com/office/drawing/2014/main" val="20001"/>
                        </a:ext>
                      </a:extLst>
                    </a:gridCol>
                  </a:tblGrid>
                  <a:tr h="681364">
                    <a:tc>
                      <a:txBody>
                        <a:bodyPr/>
                        <a:lstStyle/>
                        <a:p>
                          <a:r>
                            <a:rPr lang="en-US" altLang="ja-JP" sz="2000" b="0" dirty="0">
                              <a:latin typeface="Verdana" panose="020B0604030504040204" pitchFamily="34" charset="0"/>
                              <a:ea typeface="Verdana" panose="020B0604030504040204" pitchFamily="34" charset="0"/>
                              <a:cs typeface="Meiryo UI" panose="020B0604030504040204" pitchFamily="50" charset="-128"/>
                            </a:rPr>
                            <a:t>Ridge</a:t>
                          </a:r>
                          <a:r>
                            <a:rPr lang="ja-JP" altLang="en-US" sz="2000" b="0" baseline="0" dirty="0">
                              <a:latin typeface="Verdana" panose="020B0604030504040204" pitchFamily="34" charset="0"/>
                              <a:ea typeface="Meiryo UI" panose="020B0604030504040204" pitchFamily="50" charset="-128"/>
                              <a:cs typeface="Meiryo UI" panose="020B0604030504040204" pitchFamily="50" charset="-128"/>
                            </a:rPr>
                            <a:t> </a:t>
                          </a:r>
                          <a:r>
                            <a:rPr lang="en-US" altLang="ja-JP" sz="2000" b="0" baseline="0" dirty="0">
                              <a:latin typeface="Verdana" panose="020B0604030504040204" pitchFamily="34" charset="0"/>
                              <a:ea typeface="Verdana" panose="020B0604030504040204" pitchFamily="34" charset="0"/>
                              <a:cs typeface="Meiryo UI" panose="020B0604030504040204" pitchFamily="50" charset="-128"/>
                            </a:rPr>
                            <a:t>(</a:t>
                          </a:r>
                          <a:r>
                            <a:rPr lang="en-US" altLang="ja-JP" sz="2000" b="0" dirty="0">
                              <a:latin typeface="Verdana" panose="020B0604030504040204" pitchFamily="34" charset="0"/>
                              <a:ea typeface="Verdana" panose="020B0604030504040204" pitchFamily="34" charset="0"/>
                              <a:cs typeface="Meiryo UI" panose="020B0604030504040204" pitchFamily="50" charset="-128"/>
                            </a:rPr>
                            <a:t>L2)</a:t>
                          </a:r>
                          <a:endParaRPr lang="en-GB" altLang="ja-JP" sz="2000" b="0" dirty="0">
                            <a:latin typeface="Verdana" panose="020B0604030504040204" pitchFamily="34" charset="0"/>
                            <a:ea typeface="Verdana" panose="020B0604030504040204" pitchFamily="34" charset="0"/>
                            <a:cs typeface="Meiryo UI" panose="020B0604030504040204" pitchFamily="50" charset="-128"/>
                          </a:endParaRPr>
                        </a:p>
                      </a:txBody>
                      <a:tcPr anchor="ct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kumimoji="1" lang="en-US" altLang="ja-JP" sz="2000" i="1" smtClean="0">
                                    <a:latin typeface="Cambria Math" panose="02040503050406030204" pitchFamily="18" charset="0"/>
                                  </a:rPr>
                                  <m:t>𝑅</m:t>
                                </m:r>
                                <m:r>
                                  <a:rPr kumimoji="1" lang="ar-AE" altLang="ja-JP" sz="2000" i="1">
                                    <a:latin typeface="Cambria Math"/>
                                  </a:rPr>
                                  <m:t>(</m:t>
                                </m:r>
                                <m:r>
                                  <a:rPr kumimoji="1" lang="ja-JP" altLang="ar-AE" sz="2000" b="1" i="1">
                                    <a:latin typeface="Cambria Math" panose="02040503050406030204" pitchFamily="18" charset="0"/>
                                  </a:rPr>
                                  <m:t>𝜷</m:t>
                                </m:r>
                                <m:r>
                                  <a:rPr kumimoji="1" lang="en-US" altLang="ja-JP" sz="2000" b="0" i="1">
                                    <a:latin typeface="Cambria Math" panose="02040503050406030204" pitchFamily="18" charset="0"/>
                                  </a:rPr>
                                  <m:t>;</m:t>
                                </m:r>
                                <m:r>
                                  <a:rPr kumimoji="1" lang="en-US" altLang="ja-JP" sz="2000" i="1">
                                    <a:latin typeface="Cambria Math" panose="02040503050406030204" pitchFamily="18" charset="0"/>
                                  </a:rPr>
                                  <m:t>𝜆</m:t>
                                </m:r>
                                <m:r>
                                  <a:rPr kumimoji="1" lang="ar-AE" altLang="ja-JP" sz="2000" i="1">
                                    <a:latin typeface="Cambria Math"/>
                                  </a:rPr>
                                  <m:t>)</m:t>
                                </m:r>
                                <m:r>
                                  <a:rPr kumimoji="1" lang="en-US" altLang="ja-JP" sz="2000" b="1" i="1" smtClean="0">
                                    <a:latin typeface="Cambria Math"/>
                                  </a:rPr>
                                  <m:t>=</m:t>
                                </m:r>
                                <m:r>
                                  <a:rPr kumimoji="1" lang="en-US" altLang="ja-JP" sz="2000" b="0" i="1" smtClean="0">
                                    <a:latin typeface="Cambria Math"/>
                                  </a:rPr>
                                  <m:t>𝜆</m:t>
                                </m:r>
                                <m:nary>
                                  <m:naryPr>
                                    <m:chr m:val="∑"/>
                                    <m:limLoc m:val="subSup"/>
                                    <m:ctrlPr>
                                      <a:rPr kumimoji="1" lang="en-US" altLang="ja-JP" sz="2000" b="0" i="1" smtClean="0">
                                        <a:latin typeface="Cambria Math" panose="02040503050406030204" pitchFamily="18" charset="0"/>
                                      </a:rPr>
                                    </m:ctrlPr>
                                  </m:naryPr>
                                  <m:sub>
                                    <m:r>
                                      <m:rPr>
                                        <m:brk m:alnAt="1"/>
                                      </m:rPr>
                                      <a:rPr kumimoji="1" lang="en-US" altLang="ja-JP" sz="2000" b="0" i="1" smtClean="0">
                                        <a:latin typeface="Cambria Math" panose="02040503050406030204" pitchFamily="18" charset="0"/>
                                      </a:rPr>
                                      <m:t>𝑗</m:t>
                                    </m:r>
                                    <m:r>
                                      <a:rPr kumimoji="1" lang="en-US" altLang="ja-JP" sz="2000" b="0" i="1" smtClean="0">
                                        <a:latin typeface="Cambria Math"/>
                                      </a:rPr>
                                      <m:t>=</m:t>
                                    </m:r>
                                    <m:r>
                                      <a:rPr kumimoji="1" lang="en-US" altLang="ja-JP" sz="2000" b="0" i="1" smtClean="0">
                                        <a:latin typeface="Cambria Math"/>
                                      </a:rPr>
                                      <m:t>1</m:t>
                                    </m:r>
                                  </m:sub>
                                  <m:sup>
                                    <m:r>
                                      <a:rPr kumimoji="1" lang="en-US" altLang="ja-JP" sz="2000" b="0" i="1" smtClean="0">
                                        <a:latin typeface="Cambria Math"/>
                                      </a:rPr>
                                      <m:t>𝑝</m:t>
                                    </m:r>
                                  </m:sup>
                                  <m:e>
                                    <m:sSup>
                                      <m:sSupPr>
                                        <m:ctrlPr>
                                          <a:rPr kumimoji="1" lang="en-US" altLang="ja-JP" sz="2000" b="0" i="1" smtClean="0">
                                            <a:latin typeface="Cambria Math" panose="02040503050406030204" pitchFamily="18" charset="0"/>
                                          </a:rPr>
                                        </m:ctrlPr>
                                      </m:sSupPr>
                                      <m:e>
                                        <m:d>
                                          <m:dPr>
                                            <m:begChr m:val="|"/>
                                            <m:endChr m:val="|"/>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ja-JP" altLang="en-US" sz="2000" b="0" i="1" smtClean="0">
                                                    <a:latin typeface="Cambria Math"/>
                                                  </a:rPr>
                                                  <m:t>𝛽</m:t>
                                                </m:r>
                                              </m:e>
                                              <m:sub>
                                                <m:r>
                                                  <a:rPr kumimoji="1" lang="en-US" altLang="ja-JP" sz="2000" b="0" i="1" smtClean="0">
                                                    <a:latin typeface="Cambria Math" panose="02040503050406030204" pitchFamily="18" charset="0"/>
                                                  </a:rPr>
                                                  <m:t>𝑗</m:t>
                                                </m:r>
                                              </m:sub>
                                            </m:sSub>
                                          </m:e>
                                        </m:d>
                                      </m:e>
                                      <m:sup>
                                        <m:r>
                                          <a:rPr kumimoji="1" lang="en-US" altLang="ja-JP" sz="2000" b="0" i="1" smtClean="0">
                                            <a:latin typeface="Cambria Math"/>
                                          </a:rPr>
                                          <m:t>2</m:t>
                                        </m:r>
                                      </m:sup>
                                    </m:sSup>
                                  </m:e>
                                </m:nary>
                              </m:oMath>
                            </m:oMathPara>
                          </a14:m>
                          <a:endParaRPr lang="en-GB" sz="2000" b="0" dirty="0"/>
                        </a:p>
                      </a:txBody>
                      <a:tcP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681364">
                    <a:tc>
                      <a:txBody>
                        <a:bodyPr/>
                        <a:lstStyle/>
                        <a:p>
                          <a:r>
                            <a:rPr lang="en-US" altLang="ja-JP" sz="2000" dirty="0">
                              <a:latin typeface="Verdana" panose="020B0604030504040204" pitchFamily="34" charset="0"/>
                              <a:ea typeface="Verdana" panose="020B0604030504040204" pitchFamily="34" charset="0"/>
                              <a:cs typeface="Meiryo UI" panose="020B0604030504040204" pitchFamily="50" charset="-128"/>
                            </a:rPr>
                            <a:t>Lasso (L1)</a:t>
                          </a:r>
                          <a:endParaRPr lang="en-GB" sz="2000" dirty="0">
                            <a:latin typeface="Verdana" panose="020B0604030504040204" pitchFamily="34" charset="0"/>
                            <a:ea typeface="Verdana" panose="020B0604030504040204" pitchFamily="34" charset="0"/>
                            <a:cs typeface="Meiryo UI" panose="020B0604030504040204" pitchFamily="50" charset="-128"/>
                          </a:endParaRPr>
                        </a:p>
                      </a:txBody>
                      <a:tcPr anchor="ct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000" i="1" smtClean="0">
                                    <a:latin typeface="Cambria Math" panose="02040503050406030204" pitchFamily="18" charset="0"/>
                                  </a:rPr>
                                  <m:t>𝑅</m:t>
                                </m:r>
                                <m:r>
                                  <a:rPr kumimoji="1" lang="ar-AE" altLang="ja-JP" sz="2000" i="1">
                                    <a:latin typeface="Cambria Math"/>
                                  </a:rPr>
                                  <m:t>(</m:t>
                                </m:r>
                                <m:r>
                                  <a:rPr kumimoji="1" lang="ja-JP" altLang="ar-AE" sz="2000" b="1" i="1">
                                    <a:latin typeface="Cambria Math" panose="02040503050406030204" pitchFamily="18" charset="0"/>
                                  </a:rPr>
                                  <m:t>𝜷</m:t>
                                </m:r>
                                <m:r>
                                  <a:rPr kumimoji="1" lang="en-US" altLang="ja-JP" sz="2000" i="1">
                                    <a:latin typeface="Cambria Math" panose="02040503050406030204" pitchFamily="18" charset="0"/>
                                  </a:rPr>
                                  <m:t>;</m:t>
                                </m:r>
                                <m:r>
                                  <a:rPr kumimoji="1" lang="en-US" altLang="ja-JP" sz="2000" i="1">
                                    <a:latin typeface="Cambria Math" panose="02040503050406030204" pitchFamily="18" charset="0"/>
                                  </a:rPr>
                                  <m:t>𝜆</m:t>
                                </m:r>
                                <m:r>
                                  <a:rPr kumimoji="1" lang="ar-AE" altLang="ja-JP" sz="2000" i="1">
                                    <a:latin typeface="Cambria Math"/>
                                  </a:rPr>
                                  <m:t>)</m:t>
                                </m:r>
                                <m:r>
                                  <a:rPr kumimoji="1" lang="en-US" altLang="ja-JP" sz="2000" b="1" i="1" smtClean="0">
                                    <a:latin typeface="Cambria Math"/>
                                  </a:rPr>
                                  <m:t>=</m:t>
                                </m:r>
                                <m:r>
                                  <a:rPr kumimoji="1" lang="en-US" altLang="ja-JP" sz="2000" b="0" i="1" smtClean="0">
                                    <a:latin typeface="Cambria Math"/>
                                  </a:rPr>
                                  <m:t>𝜆</m:t>
                                </m:r>
                                <m:nary>
                                  <m:naryPr>
                                    <m:chr m:val="∑"/>
                                    <m:limLoc m:val="subSup"/>
                                    <m:ctrlPr>
                                      <a:rPr kumimoji="1" lang="en-US" altLang="ja-JP" sz="2000" b="0" i="1" smtClean="0">
                                        <a:latin typeface="Cambria Math" panose="02040503050406030204" pitchFamily="18" charset="0"/>
                                      </a:rPr>
                                    </m:ctrlPr>
                                  </m:naryPr>
                                  <m:sub>
                                    <m:r>
                                      <m:rPr>
                                        <m:brk m:alnAt="1"/>
                                      </m:rPr>
                                      <a:rPr kumimoji="1" lang="en-US" altLang="ja-JP" sz="2000" b="0" i="1" smtClean="0">
                                        <a:latin typeface="Cambria Math" panose="02040503050406030204" pitchFamily="18" charset="0"/>
                                      </a:rPr>
                                      <m:t>𝑗</m:t>
                                    </m:r>
                                    <m:r>
                                      <a:rPr kumimoji="1" lang="en-US" altLang="ja-JP" sz="2000" b="0" i="1" smtClean="0">
                                        <a:latin typeface="Cambria Math"/>
                                      </a:rPr>
                                      <m:t>=</m:t>
                                    </m:r>
                                    <m:r>
                                      <a:rPr kumimoji="1" lang="en-US" altLang="ja-JP" sz="2000" b="0" i="1" smtClean="0">
                                        <a:latin typeface="Cambria Math"/>
                                      </a:rPr>
                                      <m:t>1</m:t>
                                    </m:r>
                                  </m:sub>
                                  <m:sup>
                                    <m:r>
                                      <a:rPr kumimoji="1" lang="en-US" altLang="ja-JP" sz="2000" b="0" i="1" smtClean="0">
                                        <a:latin typeface="Cambria Math"/>
                                      </a:rPr>
                                      <m:t>𝑝</m:t>
                                    </m:r>
                                  </m:sup>
                                  <m:e>
                                    <m:d>
                                      <m:dPr>
                                        <m:begChr m:val="|"/>
                                        <m:endChr m:val="|"/>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ja-JP" altLang="en-US" sz="2000" b="0" i="1" smtClean="0">
                                                <a:latin typeface="Cambria Math"/>
                                              </a:rPr>
                                              <m:t>𝛽</m:t>
                                            </m:r>
                                          </m:e>
                                          <m:sub>
                                            <m:r>
                                              <a:rPr kumimoji="1" lang="en-US" altLang="ja-JP" sz="2000" b="0" i="1" smtClean="0">
                                                <a:latin typeface="Cambria Math" panose="02040503050406030204" pitchFamily="18" charset="0"/>
                                              </a:rPr>
                                              <m:t>𝑗</m:t>
                                            </m:r>
                                          </m:sub>
                                        </m:sSub>
                                      </m:e>
                                    </m:d>
                                  </m:e>
                                </m:nary>
                              </m:oMath>
                            </m:oMathPara>
                          </a14:m>
                          <a:endParaRPr lang="en-GB" altLang="ja-JP" sz="2000" b="0" dirty="0"/>
                        </a:p>
                      </a:txBody>
                      <a:tcP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761271">
                    <a:tc>
                      <a:txBody>
                        <a:bodyPr/>
                        <a:lstStyle/>
                        <a:p>
                          <a:r>
                            <a:rPr lang="en-US" altLang="ja-JP" sz="2000" dirty="0">
                              <a:latin typeface="Verdana" panose="020B0604030504040204" pitchFamily="34" charset="0"/>
                              <a:ea typeface="Verdana" panose="020B0604030504040204" pitchFamily="34" charset="0"/>
                              <a:cs typeface="Meiryo UI" panose="020B0604030504040204" pitchFamily="50" charset="-128"/>
                            </a:rPr>
                            <a:t>Elastic Net</a:t>
                          </a:r>
                          <a:endParaRPr lang="en-GB" sz="2000" dirty="0">
                            <a:latin typeface="Verdana" panose="020B0604030504040204" pitchFamily="34" charset="0"/>
                            <a:ea typeface="Verdana" panose="020B0604030504040204" pitchFamily="34" charset="0"/>
                            <a:cs typeface="Meiryo UI" panose="020B0604030504040204" pitchFamily="50" charset="-128"/>
                          </a:endParaRPr>
                        </a:p>
                      </a:txBody>
                      <a:tcPr anchor="ct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kumimoji="1" lang="en-US" altLang="ja-JP" sz="2000" i="1" smtClean="0">
                                    <a:latin typeface="Cambria Math" panose="02040503050406030204" pitchFamily="18" charset="0"/>
                                  </a:rPr>
                                  <m:t>𝑅</m:t>
                                </m:r>
                                <m:r>
                                  <a:rPr kumimoji="1" lang="ar-AE" altLang="ja-JP" sz="2000" i="1">
                                    <a:latin typeface="Cambria Math"/>
                                  </a:rPr>
                                  <m:t>(</m:t>
                                </m:r>
                                <m:r>
                                  <a:rPr kumimoji="1" lang="ja-JP" altLang="ar-AE" sz="2000" b="1" i="1">
                                    <a:latin typeface="Cambria Math" panose="02040503050406030204" pitchFamily="18" charset="0"/>
                                  </a:rPr>
                                  <m:t>𝜷</m:t>
                                </m:r>
                                <m:r>
                                  <a:rPr kumimoji="1" lang="en-US" altLang="ja-JP" sz="2000" i="1">
                                    <a:latin typeface="Cambria Math" panose="02040503050406030204" pitchFamily="18" charset="0"/>
                                  </a:rPr>
                                  <m:t>;</m:t>
                                </m:r>
                                <m:r>
                                  <a:rPr kumimoji="1" lang="en-US" altLang="ja-JP" sz="2000" i="1">
                                    <a:latin typeface="Cambria Math" panose="02040503050406030204" pitchFamily="18" charset="0"/>
                                  </a:rPr>
                                  <m:t>𝜆</m:t>
                                </m:r>
                                <m:r>
                                  <a:rPr kumimoji="1" lang="en-US" altLang="ja-JP" sz="2000" b="0" i="1" smtClean="0">
                                    <a:latin typeface="Cambria Math" panose="02040503050406030204" pitchFamily="18" charset="0"/>
                                  </a:rPr>
                                  <m:t>,</m:t>
                                </m:r>
                                <m:r>
                                  <a:rPr kumimoji="1" lang="ja-JP" altLang="en-US" sz="2000" b="0" i="1" smtClean="0">
                                    <a:latin typeface="Cambria Math" panose="02040503050406030204" pitchFamily="18" charset="0"/>
                                  </a:rPr>
                                  <m:t>𝛼</m:t>
                                </m:r>
                                <m:r>
                                  <a:rPr kumimoji="1" lang="ar-AE" altLang="ja-JP" sz="2000" i="1">
                                    <a:latin typeface="Cambria Math"/>
                                  </a:rPr>
                                  <m:t>)</m:t>
                                </m:r>
                                <m:r>
                                  <a:rPr kumimoji="1" lang="en-US" altLang="ja-JP" sz="2000" b="1" i="1" smtClean="0">
                                    <a:latin typeface="Cambria Math"/>
                                  </a:rPr>
                                  <m:t>=</m:t>
                                </m:r>
                                <m:r>
                                  <a:rPr kumimoji="1" lang="en-US" altLang="ja-JP" sz="2000" b="0" i="1" smtClean="0">
                                    <a:latin typeface="Cambria Math"/>
                                  </a:rPr>
                                  <m:t>𝜆</m:t>
                                </m:r>
                                <m:d>
                                  <m:dPr>
                                    <m:begChr m:val="{"/>
                                    <m:endChr m:val="}"/>
                                    <m:ctrlPr>
                                      <a:rPr kumimoji="1" lang="en-US" altLang="ja-JP" sz="2000" b="0" i="1" smtClean="0">
                                        <a:latin typeface="Cambria Math" panose="02040503050406030204" pitchFamily="18" charset="0"/>
                                      </a:rPr>
                                    </m:ctrlPr>
                                  </m:dPr>
                                  <m:e>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1</m:t>
                                    </m:r>
                                    <m:r>
                                      <a:rPr kumimoji="1" lang="en-US" altLang="ja-JP" sz="2000" b="0" i="1" smtClean="0">
                                        <a:latin typeface="Cambria Math" panose="02040503050406030204" pitchFamily="18" charset="0"/>
                                      </a:rPr>
                                      <m:t>−</m:t>
                                    </m:r>
                                    <m:r>
                                      <a:rPr kumimoji="1" lang="ja-JP" altLang="en-US" sz="2000" b="0" i="1" smtClean="0">
                                        <a:latin typeface="Cambria Math" panose="02040503050406030204" pitchFamily="18" charset="0"/>
                                      </a:rPr>
                                      <m:t>𝛼</m:t>
                                    </m:r>
                                    <m:r>
                                      <a:rPr kumimoji="1" lang="en-US" altLang="ja-JP" sz="2000" b="0" i="1" smtClean="0">
                                        <a:latin typeface="Cambria Math" panose="02040503050406030204" pitchFamily="18" charset="0"/>
                                      </a:rPr>
                                      <m:t>)</m:t>
                                    </m:r>
                                    <m:nary>
                                      <m:naryPr>
                                        <m:chr m:val="∑"/>
                                        <m:limLoc m:val="subSup"/>
                                        <m:ctrlPr>
                                          <a:rPr kumimoji="1" lang="en-US" altLang="ja-JP" sz="2000" b="0" i="1" smtClean="0">
                                            <a:latin typeface="Cambria Math" panose="02040503050406030204" pitchFamily="18" charset="0"/>
                                          </a:rPr>
                                        </m:ctrlPr>
                                      </m:naryPr>
                                      <m:sub>
                                        <m:r>
                                          <m:rPr>
                                            <m:brk m:alnAt="1"/>
                                          </m:rPr>
                                          <a:rPr kumimoji="1" lang="en-US" altLang="ja-JP" sz="2000" b="0" i="1" smtClean="0">
                                            <a:latin typeface="Cambria Math" panose="02040503050406030204" pitchFamily="18" charset="0"/>
                                          </a:rPr>
                                          <m:t>𝑗</m:t>
                                        </m:r>
                                        <m:r>
                                          <a:rPr kumimoji="1" lang="en-US" altLang="ja-JP" sz="2000" b="0" i="1" smtClean="0">
                                            <a:latin typeface="Cambria Math"/>
                                          </a:rPr>
                                          <m:t>=</m:t>
                                        </m:r>
                                        <m:r>
                                          <a:rPr kumimoji="1" lang="en-US" altLang="ja-JP" sz="2000" b="0" i="1" smtClean="0">
                                            <a:latin typeface="Cambria Math"/>
                                          </a:rPr>
                                          <m:t>1</m:t>
                                        </m:r>
                                      </m:sub>
                                      <m:sup>
                                        <m:r>
                                          <a:rPr kumimoji="1" lang="en-US" altLang="ja-JP" sz="2000" b="0" i="1" smtClean="0">
                                            <a:latin typeface="Cambria Math"/>
                                          </a:rPr>
                                          <m:t>𝑝</m:t>
                                        </m:r>
                                      </m:sup>
                                      <m:e>
                                        <m:d>
                                          <m:dPr>
                                            <m:begChr m:val="|"/>
                                            <m:endChr m:val="|"/>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ja-JP" altLang="en-US" sz="2000" b="0" i="1" smtClean="0">
                                                    <a:latin typeface="Cambria Math"/>
                                                  </a:rPr>
                                                  <m:t>𝛽</m:t>
                                                </m:r>
                                              </m:e>
                                              <m:sub>
                                                <m:r>
                                                  <a:rPr kumimoji="1" lang="en-US" altLang="ja-JP" sz="2000" b="0" i="1" smtClean="0">
                                                    <a:latin typeface="Cambria Math" panose="02040503050406030204" pitchFamily="18" charset="0"/>
                                                  </a:rPr>
                                                  <m:t>𝑗</m:t>
                                                </m:r>
                                              </m:sub>
                                            </m:sSub>
                                          </m:e>
                                        </m:d>
                                      </m:e>
                                    </m:nary>
                                    <m:r>
                                      <a:rPr kumimoji="1" lang="en-US" altLang="ja-JP" sz="2000" b="0" i="1" smtClean="0">
                                        <a:latin typeface="Cambria Math"/>
                                      </a:rPr>
                                      <m:t>+</m:t>
                                    </m:r>
                                    <m:r>
                                      <a:rPr kumimoji="1" lang="ja-JP" altLang="en-US" sz="2000" b="0" i="1" smtClean="0">
                                        <a:latin typeface="Cambria Math" panose="02040503050406030204" pitchFamily="18" charset="0"/>
                                      </a:rPr>
                                      <m:t>𝛼</m:t>
                                    </m:r>
                                    <m:nary>
                                      <m:naryPr>
                                        <m:chr m:val="∑"/>
                                        <m:limLoc m:val="subSup"/>
                                        <m:ctrlPr>
                                          <a:rPr kumimoji="1" lang="en-US" altLang="ja-JP" sz="2000" b="0" i="1" smtClean="0">
                                            <a:latin typeface="Cambria Math" panose="02040503050406030204" pitchFamily="18" charset="0"/>
                                          </a:rPr>
                                        </m:ctrlPr>
                                      </m:naryPr>
                                      <m:sub>
                                        <m:r>
                                          <m:rPr>
                                            <m:brk m:alnAt="1"/>
                                          </m:rPr>
                                          <a:rPr kumimoji="1" lang="en-US" altLang="ja-JP" sz="2000" b="0" i="1" smtClean="0">
                                            <a:latin typeface="Cambria Math" panose="02040503050406030204" pitchFamily="18" charset="0"/>
                                          </a:rPr>
                                          <m:t>𝑗</m:t>
                                        </m:r>
                                        <m:r>
                                          <a:rPr kumimoji="1" lang="en-US" altLang="ja-JP" sz="2000" b="0" i="1" smtClean="0">
                                            <a:latin typeface="Cambria Math"/>
                                          </a:rPr>
                                          <m:t>=</m:t>
                                        </m:r>
                                        <m:r>
                                          <a:rPr kumimoji="1" lang="en-US" altLang="ja-JP" sz="2000" b="0" i="1" smtClean="0">
                                            <a:latin typeface="Cambria Math"/>
                                          </a:rPr>
                                          <m:t>1</m:t>
                                        </m:r>
                                      </m:sub>
                                      <m:sup>
                                        <m:r>
                                          <a:rPr kumimoji="1" lang="en-US" altLang="ja-JP" sz="2000" b="0" i="1" smtClean="0">
                                            <a:latin typeface="Cambria Math"/>
                                          </a:rPr>
                                          <m:t>𝑝</m:t>
                                        </m:r>
                                      </m:sup>
                                      <m:e>
                                        <m:sSup>
                                          <m:sSupPr>
                                            <m:ctrlPr>
                                              <a:rPr kumimoji="1" lang="en-US" altLang="ja-JP" sz="2000" b="0" i="1" smtClean="0">
                                                <a:latin typeface="Cambria Math" panose="02040503050406030204" pitchFamily="18" charset="0"/>
                                              </a:rPr>
                                            </m:ctrlPr>
                                          </m:sSupPr>
                                          <m:e>
                                            <m:d>
                                              <m:dPr>
                                                <m:begChr m:val="|"/>
                                                <m:endChr m:val="|"/>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ja-JP" altLang="en-US" sz="2000" b="0" i="1" smtClean="0">
                                                        <a:latin typeface="Cambria Math"/>
                                                      </a:rPr>
                                                      <m:t>𝛽</m:t>
                                                    </m:r>
                                                  </m:e>
                                                  <m:sub>
                                                    <m:r>
                                                      <a:rPr kumimoji="1" lang="en-US" altLang="ja-JP" sz="2000" b="0" i="1" smtClean="0">
                                                        <a:latin typeface="Cambria Math" panose="02040503050406030204" pitchFamily="18" charset="0"/>
                                                      </a:rPr>
                                                      <m:t>𝑗</m:t>
                                                    </m:r>
                                                  </m:sub>
                                                </m:sSub>
                                              </m:e>
                                            </m:d>
                                          </m:e>
                                          <m:sup>
                                            <m:r>
                                              <a:rPr kumimoji="1" lang="en-US" altLang="ja-JP" sz="2000" b="0" i="1" smtClean="0">
                                                <a:latin typeface="Cambria Math"/>
                                              </a:rPr>
                                              <m:t>2</m:t>
                                            </m:r>
                                          </m:sup>
                                        </m:sSup>
                                      </m:e>
                                    </m:nary>
                                  </m:e>
                                </m:d>
                              </m:oMath>
                            </m:oMathPara>
                          </a14:m>
                          <a:endParaRPr lang="en-GB" sz="2000" dirty="0"/>
                        </a:p>
                      </a:txBody>
                      <a:tcP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mc:Choice>
        <mc:Fallback xmlns="">
          <p:graphicFrame>
            <p:nvGraphicFramePr>
              <p:cNvPr id="6" name="表 3">
                <a:extLst>
                  <a:ext uri="{FF2B5EF4-FFF2-40B4-BE49-F238E27FC236}">
                    <a16:creationId xmlns:a16="http://schemas.microsoft.com/office/drawing/2014/main" id="{A87A6A6D-1710-43FD-8FB3-AB921DA68FE6}"/>
                  </a:ext>
                </a:extLst>
              </p:cNvPr>
              <p:cNvGraphicFramePr>
                <a:graphicFrameLocks noGrp="1"/>
              </p:cNvGraphicFramePr>
              <p:nvPr/>
            </p:nvGraphicFramePr>
            <p:xfrm>
              <a:off x="1450891" y="4159821"/>
              <a:ext cx="7560000" cy="2221041"/>
            </p:xfrm>
            <a:graphic>
              <a:graphicData uri="http://schemas.openxmlformats.org/drawingml/2006/table">
                <a:tbl>
                  <a:tblPr bandRow="1">
                    <a:tableStyleId>{BDBED569-4797-4DF1-A0F4-6AAB3CD982D8}</a:tableStyleId>
                  </a:tblPr>
                  <a:tblGrid>
                    <a:gridCol w="1800000">
                      <a:extLst>
                        <a:ext uri="{9D8B030D-6E8A-4147-A177-3AD203B41FA5}">
                          <a16:colId xmlns:a16="http://schemas.microsoft.com/office/drawing/2014/main" val="20000"/>
                        </a:ext>
                      </a:extLst>
                    </a:gridCol>
                    <a:gridCol w="5760000">
                      <a:extLst>
                        <a:ext uri="{9D8B030D-6E8A-4147-A177-3AD203B41FA5}">
                          <a16:colId xmlns:a16="http://schemas.microsoft.com/office/drawing/2014/main" val="20001"/>
                        </a:ext>
                      </a:extLst>
                    </a:gridCol>
                  </a:tblGrid>
                  <a:tr h="724853">
                    <a:tc>
                      <a:txBody>
                        <a:bodyPr/>
                        <a:lstStyle/>
                        <a:p>
                          <a:r>
                            <a:rPr lang="en-US" altLang="ja-JP" sz="2000" b="0" dirty="0">
                              <a:latin typeface="Verdana" panose="020B0604030504040204" pitchFamily="34" charset="0"/>
                              <a:ea typeface="Verdana" panose="020B0604030504040204" pitchFamily="34" charset="0"/>
                              <a:cs typeface="Meiryo UI" panose="020B0604030504040204" pitchFamily="50" charset="-128"/>
                            </a:rPr>
                            <a:t>Ridge</a:t>
                          </a:r>
                          <a:r>
                            <a:rPr lang="ja-JP" altLang="en-US" sz="2000" b="0" baseline="0" dirty="0">
                              <a:latin typeface="Verdana" panose="020B0604030504040204" pitchFamily="34" charset="0"/>
                              <a:ea typeface="Meiryo UI" panose="020B0604030504040204" pitchFamily="50" charset="-128"/>
                              <a:cs typeface="Meiryo UI" panose="020B0604030504040204" pitchFamily="50" charset="-128"/>
                            </a:rPr>
                            <a:t> </a:t>
                          </a:r>
                          <a:r>
                            <a:rPr lang="en-US" altLang="ja-JP" sz="2000" b="0" baseline="0" dirty="0">
                              <a:latin typeface="Verdana" panose="020B0604030504040204" pitchFamily="34" charset="0"/>
                              <a:ea typeface="Verdana" panose="020B0604030504040204" pitchFamily="34" charset="0"/>
                              <a:cs typeface="Meiryo UI" panose="020B0604030504040204" pitchFamily="50" charset="-128"/>
                            </a:rPr>
                            <a:t>(</a:t>
                          </a:r>
                          <a:r>
                            <a:rPr lang="en-US" altLang="ja-JP" sz="2000" b="0" dirty="0">
                              <a:latin typeface="Verdana" panose="020B0604030504040204" pitchFamily="34" charset="0"/>
                              <a:ea typeface="Verdana" panose="020B0604030504040204" pitchFamily="34" charset="0"/>
                              <a:cs typeface="Meiryo UI" panose="020B0604030504040204" pitchFamily="50" charset="-128"/>
                            </a:rPr>
                            <a:t>L2)</a:t>
                          </a:r>
                          <a:endParaRPr lang="en-GB" altLang="ja-JP" sz="2000" b="0" dirty="0">
                            <a:latin typeface="Verdana" panose="020B0604030504040204" pitchFamily="34" charset="0"/>
                            <a:ea typeface="Verdana" panose="020B0604030504040204" pitchFamily="34" charset="0"/>
                            <a:cs typeface="Meiryo UI" panose="020B0604030504040204" pitchFamily="50" charset="-128"/>
                          </a:endParaRPr>
                        </a:p>
                      </a:txBody>
                      <a:tcPr anchor="ct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blipFill>
                          <a:blip r:embed="rId7"/>
                          <a:stretch>
                            <a:fillRect l="-31501" t="-1681" r="-423" b="-210924"/>
                          </a:stretch>
                        </a:blipFill>
                      </a:tcPr>
                    </a:tc>
                    <a:extLst>
                      <a:ext uri="{0D108BD9-81ED-4DB2-BD59-A6C34878D82A}">
                        <a16:rowId xmlns:a16="http://schemas.microsoft.com/office/drawing/2014/main" val="10000"/>
                      </a:ext>
                    </a:extLst>
                  </a:tr>
                  <a:tr h="724853">
                    <a:tc>
                      <a:txBody>
                        <a:bodyPr/>
                        <a:lstStyle/>
                        <a:p>
                          <a:r>
                            <a:rPr lang="en-US" altLang="ja-JP" sz="2000" dirty="0">
                              <a:latin typeface="Verdana" panose="020B0604030504040204" pitchFamily="34" charset="0"/>
                              <a:ea typeface="Verdana" panose="020B0604030504040204" pitchFamily="34" charset="0"/>
                              <a:cs typeface="Meiryo UI" panose="020B0604030504040204" pitchFamily="50" charset="-128"/>
                            </a:rPr>
                            <a:t>Lasso (L1)</a:t>
                          </a:r>
                          <a:endParaRPr lang="en-GB" sz="2000" dirty="0">
                            <a:latin typeface="Verdana" panose="020B0604030504040204" pitchFamily="34" charset="0"/>
                            <a:ea typeface="Verdana" panose="020B0604030504040204" pitchFamily="34" charset="0"/>
                            <a:cs typeface="Meiryo UI" panose="020B0604030504040204" pitchFamily="50" charset="-128"/>
                          </a:endParaRPr>
                        </a:p>
                      </a:txBody>
                      <a:tcPr anchor="ct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blipFill>
                          <a:blip r:embed="rId7"/>
                          <a:stretch>
                            <a:fillRect l="-31501" t="-101681" r="-423" b="-110924"/>
                          </a:stretch>
                        </a:blipFill>
                      </a:tcPr>
                    </a:tc>
                    <a:extLst>
                      <a:ext uri="{0D108BD9-81ED-4DB2-BD59-A6C34878D82A}">
                        <a16:rowId xmlns:a16="http://schemas.microsoft.com/office/drawing/2014/main" val="10001"/>
                      </a:ext>
                    </a:extLst>
                  </a:tr>
                  <a:tr h="771335">
                    <a:tc>
                      <a:txBody>
                        <a:bodyPr/>
                        <a:lstStyle/>
                        <a:p>
                          <a:r>
                            <a:rPr lang="en-US" altLang="ja-JP" sz="2000" dirty="0">
                              <a:latin typeface="Verdana" panose="020B0604030504040204" pitchFamily="34" charset="0"/>
                              <a:ea typeface="Verdana" panose="020B0604030504040204" pitchFamily="34" charset="0"/>
                              <a:cs typeface="Meiryo UI" panose="020B0604030504040204" pitchFamily="50" charset="-128"/>
                            </a:rPr>
                            <a:t>Elastic Net</a:t>
                          </a:r>
                          <a:endParaRPr lang="en-GB" sz="2000" dirty="0">
                            <a:latin typeface="Verdana" panose="020B0604030504040204" pitchFamily="34" charset="0"/>
                            <a:ea typeface="Verdana" panose="020B0604030504040204" pitchFamily="34" charset="0"/>
                            <a:cs typeface="Meiryo UI" panose="020B0604030504040204" pitchFamily="50" charset="-128"/>
                          </a:endParaRPr>
                        </a:p>
                      </a:txBody>
                      <a:tcPr anchor="ct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28575" cap="flat" cmpd="sng" algn="ctr">
                          <a:solidFill>
                            <a:srgbClr val="00457C"/>
                          </a:solidFill>
                          <a:prstDash val="solid"/>
                          <a:round/>
                          <a:headEnd type="none" w="med" len="med"/>
                          <a:tailEnd type="none" w="med" len="med"/>
                        </a:lnL>
                        <a:lnR w="28575" cap="flat" cmpd="sng" algn="ctr">
                          <a:solidFill>
                            <a:srgbClr val="00457C"/>
                          </a:solidFill>
                          <a:prstDash val="solid"/>
                          <a:round/>
                          <a:headEnd type="none" w="med" len="med"/>
                          <a:tailEnd type="none" w="med" len="med"/>
                        </a:lnR>
                        <a:lnT w="28575" cap="flat" cmpd="sng" algn="ctr">
                          <a:solidFill>
                            <a:srgbClr val="00457C"/>
                          </a:solidFill>
                          <a:prstDash val="solid"/>
                          <a:round/>
                          <a:headEnd type="none" w="med" len="med"/>
                          <a:tailEnd type="none" w="med" len="med"/>
                        </a:lnT>
                        <a:lnB w="28575"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blipFill>
                          <a:blip r:embed="rId7"/>
                          <a:stretch>
                            <a:fillRect l="-31501" t="-188976" r="-423" b="-3937"/>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7" name="四角形: 角を丸くする 4">
                <a:extLst>
                  <a:ext uri="{FF2B5EF4-FFF2-40B4-BE49-F238E27FC236}">
                    <a16:creationId xmlns:a16="http://schemas.microsoft.com/office/drawing/2014/main" id="{4DEEB003-2788-488F-A125-15519A692E0F}"/>
                  </a:ext>
                </a:extLst>
              </p:cNvPr>
              <p:cNvSpPr/>
              <p:nvPr/>
            </p:nvSpPr>
            <p:spPr bwMode="auto">
              <a:xfrm>
                <a:off x="1776000" y="2497521"/>
                <a:ext cx="864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acc>
                        <m:accPr>
                          <m:chr m:val="̂"/>
                          <m:ctrlP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1" lang="ja-JP"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𝜷</m:t>
                          </m:r>
                        </m:e>
                      </m:acc>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unc>
                        <m:funcPr>
                          <m:ctrlPr>
                            <a:rPr kumimoji="1" lang="ar-AE" altLang="ja-JP" sz="2800" b="0" i="1" u="none" strike="noStrike" kern="1200" cap="none" spc="0" normalizeH="0" baseline="0" noProof="0" smtClean="0">
                              <a:ln>
                                <a:noFill/>
                              </a:ln>
                              <a:solidFill>
                                <a:prstClr val="black"/>
                              </a:solidFill>
                              <a:effectLst/>
                              <a:uLnTx/>
                              <a:uFillTx/>
                              <a:latin typeface="Cambria Math" panose="02040503050406030204" pitchFamily="18" charset="0"/>
                            </a:rPr>
                          </m:ctrlPr>
                        </m:funcPr>
                        <m:fName>
                          <m:limLow>
                            <m:limLowPr>
                              <m:ctrlPr>
                                <a:rPr kumimoji="1" lang="ar-AE" altLang="ja-JP" sz="2800" b="0" i="1" u="none" strike="noStrike" kern="1200" cap="none" spc="0" normalizeH="0" baseline="0" noProof="0">
                                  <a:ln>
                                    <a:noFill/>
                                  </a:ln>
                                  <a:solidFill>
                                    <a:prstClr val="black"/>
                                  </a:solidFill>
                                  <a:effectLst/>
                                  <a:uLnTx/>
                                  <a:uFillTx/>
                                  <a:latin typeface="Cambria Math" panose="02040503050406030204" pitchFamily="18" charset="0"/>
                                </a:rPr>
                              </m:ctrlPr>
                            </m:limLowPr>
                            <m:e>
                              <m:r>
                                <m:rPr>
                                  <m:sty m:val="p"/>
                                </m:rPr>
                                <a:rPr kumimoji="1" lang="en-US" altLang="ja-JP" sz="2800" b="0" i="0" u="none" strike="noStrike" kern="1200" cap="none" spc="0" normalizeH="0" baseline="0" noProof="0">
                                  <a:ln>
                                    <a:noFill/>
                                  </a:ln>
                                  <a:solidFill>
                                    <a:prstClr val="black"/>
                                  </a:solidFill>
                                  <a:effectLst/>
                                  <a:uLnTx/>
                                  <a:uFillTx/>
                                  <a:latin typeface="Cambria Math" panose="02040503050406030204" pitchFamily="18" charset="0"/>
                                  <a:cs typeface="+mn-cs"/>
                                </a:rPr>
                                <m:t>argmin</m:t>
                              </m:r>
                            </m:e>
                            <m:lim>
                              <m:r>
                                <a:rPr kumimoji="1" lang="ja-JP" altLang="ar-AE" sz="2800" b="1" i="1" u="none" strike="noStrike" kern="1200" cap="none" spc="0" normalizeH="0" baseline="0" noProof="0">
                                  <a:ln>
                                    <a:noFill/>
                                  </a:ln>
                                  <a:solidFill>
                                    <a:prstClr val="black"/>
                                  </a:solidFill>
                                  <a:effectLst/>
                                  <a:uLnTx/>
                                  <a:uFillTx/>
                                  <a:latin typeface="Cambria Math" panose="02040503050406030204" pitchFamily="18" charset="0"/>
                                </a:rPr>
                                <m:t>𝜷</m:t>
                              </m:r>
                            </m:lim>
                          </m:limLow>
                        </m:fName>
                        <m:e>
                          <m:r>
                            <a:rPr kumimoji="1" lang="ar-AE" altLang="ja-JP" sz="2800" b="0" i="1" u="none" strike="noStrike" kern="1200" cap="none" spc="0" normalizeH="0" baseline="0" noProof="0">
                              <a:ln>
                                <a:noFill/>
                              </a:ln>
                              <a:solidFill>
                                <a:prstClr val="black"/>
                              </a:solidFill>
                              <a:effectLst/>
                              <a:uLnTx/>
                              <a:uFillTx/>
                              <a:latin typeface="Cambria Math" panose="02040503050406030204" pitchFamily="18" charset="0"/>
                            </a:rPr>
                            <m:t>{</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2800" b="0" i="0" u="none" strike="noStrike" kern="1200" cap="none" spc="0" normalizeH="0" baseline="0" noProof="0">
                              <a:ln>
                                <a:noFill/>
                              </a:ln>
                              <a:solidFill>
                                <a:prstClr val="black"/>
                              </a:solidFill>
                              <a:effectLst/>
                              <a:uLnTx/>
                              <a:uFillTx/>
                              <a:latin typeface="Cambria Math" panose="02040503050406030204" pitchFamily="18" charset="0"/>
                              <a:cs typeface="+mn-cs"/>
                            </a:rPr>
                            <m:t>log</m:t>
                          </m:r>
                          <m:r>
                            <a:rPr kumimoji="1" lang="ja-JP" altLang="en-US" sz="2800" b="0" i="1" u="none" strike="noStrike" kern="1200" cap="none" spc="0" normalizeH="0" baseline="0" noProof="0">
                              <a:ln>
                                <a:noFill/>
                              </a:ln>
                              <a:solidFill>
                                <a:prstClr val="black"/>
                              </a:solidFill>
                              <a:effectLst/>
                              <a:uLnTx/>
                              <a:uFillTx/>
                              <a:latin typeface="Cambria Math" panose="02040503050406030204" pitchFamily="18" charset="0"/>
                              <a:cs typeface="+mn-cs"/>
                            </a:rPr>
                            <m:t>𝐿</m:t>
                          </m:r>
                          <m:d>
                            <m:d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ja-JP" altLang="en-US" sz="2800" b="1" i="1" u="none" strike="noStrike" kern="1200" cap="none" spc="0" normalizeH="0" baseline="0" noProof="0">
                                  <a:ln>
                                    <a:noFill/>
                                  </a:ln>
                                  <a:solidFill>
                                    <a:prstClr val="black"/>
                                  </a:solidFill>
                                  <a:effectLst/>
                                  <a:uLnTx/>
                                  <a:uFillTx/>
                                  <a:latin typeface="Cambria Math"/>
                                  <a:cs typeface="+mn-cs"/>
                                </a:rPr>
                                <m:t>𝜷</m:t>
                              </m:r>
                            </m:e>
                          </m:d>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800" b="0" i="1" u="none" strike="noStrike" kern="1200" cap="none" spc="0" normalizeH="0" baseline="0" noProof="0" smtClean="0">
                              <a:ln>
                                <a:noFill/>
                              </a:ln>
                              <a:solidFill>
                                <a:srgbClr val="FE3931"/>
                              </a:solidFill>
                              <a:effectLst/>
                              <a:uLnTx/>
                              <a:uFillTx/>
                              <a:latin typeface="Cambria Math" panose="02040503050406030204" pitchFamily="18" charset="0"/>
                              <a:cs typeface="+mn-cs"/>
                            </a:rPr>
                            <m:t>𝑅</m:t>
                          </m:r>
                          <m:r>
                            <a:rPr kumimoji="1" lang="ar-AE" altLang="ja-JP" sz="2800" b="0" i="1" u="none" strike="noStrike" kern="1200" cap="none" spc="0" normalizeH="0" baseline="0" noProof="0">
                              <a:ln>
                                <a:noFill/>
                              </a:ln>
                              <a:solidFill>
                                <a:srgbClr val="FE3931"/>
                              </a:solidFill>
                              <a:effectLst/>
                              <a:uLnTx/>
                              <a:uFillTx/>
                              <a:latin typeface="Cambria Math"/>
                            </a:rPr>
                            <m:t>(</m:t>
                          </m:r>
                          <m:r>
                            <a:rPr kumimoji="1" lang="ja-JP" altLang="ar-AE" sz="2800" b="1" i="1" u="none" strike="noStrike" kern="1200" cap="none" spc="0" normalizeH="0" baseline="0" noProof="0">
                              <a:ln>
                                <a:noFill/>
                              </a:ln>
                              <a:solidFill>
                                <a:srgbClr val="FE3931"/>
                              </a:solidFill>
                              <a:effectLst/>
                              <a:uLnTx/>
                              <a:uFillTx/>
                              <a:latin typeface="Cambria Math" panose="02040503050406030204" pitchFamily="18" charset="0"/>
                            </a:rPr>
                            <m:t>𝜷</m:t>
                          </m:r>
                          <m:r>
                            <a:rPr kumimoji="1" lang="en-US" altLang="ja-JP" sz="2800" b="0" i="1" u="none" strike="noStrike" kern="1200" cap="none" spc="0" normalizeH="0" baseline="0" noProof="0">
                              <a:ln>
                                <a:noFill/>
                              </a:ln>
                              <a:solidFill>
                                <a:srgbClr val="FE3931"/>
                              </a:solidFill>
                              <a:effectLst/>
                              <a:uLnTx/>
                              <a:uFillTx/>
                              <a:latin typeface="Cambria Math" panose="02040503050406030204" pitchFamily="18" charset="0"/>
                              <a:cs typeface="+mn-cs"/>
                            </a:rPr>
                            <m:t>;</m:t>
                          </m:r>
                          <m:r>
                            <a:rPr kumimoji="1" lang="en-US" altLang="ja-JP" sz="2800" b="0" i="1" u="none" strike="noStrike" kern="1200" cap="none" spc="0" normalizeH="0" baseline="0" noProof="0">
                              <a:ln>
                                <a:noFill/>
                              </a:ln>
                              <a:solidFill>
                                <a:srgbClr val="FE3931"/>
                              </a:solidFill>
                              <a:effectLst/>
                              <a:uLnTx/>
                              <a:uFillTx/>
                              <a:latin typeface="Cambria Math" panose="02040503050406030204" pitchFamily="18" charset="0"/>
                              <a:cs typeface="+mn-cs"/>
                            </a:rPr>
                            <m:t>𝜆</m:t>
                          </m:r>
                          <m:r>
                            <a:rPr kumimoji="1" lang="ar-AE" altLang="ja-JP" sz="2800" b="0" i="1" u="none" strike="noStrike" kern="1200" cap="none" spc="0" normalizeH="0" baseline="0" noProof="0">
                              <a:ln>
                                <a:noFill/>
                              </a:ln>
                              <a:solidFill>
                                <a:srgbClr val="FE3931"/>
                              </a:solidFill>
                              <a:effectLst/>
                              <a:uLnTx/>
                              <a:uFillTx/>
                              <a:latin typeface="Cambria Math"/>
                            </a:rPr>
                            <m:t>)</m:t>
                          </m:r>
                          <m:r>
                            <a:rPr kumimoji="1" lang="ar-AE" altLang="ja-JP" sz="2800" b="0" i="1" u="none" strike="noStrike" kern="1200" cap="none" spc="0" normalizeH="0" baseline="0" noProof="0">
                              <a:ln>
                                <a:noFill/>
                              </a:ln>
                              <a:solidFill>
                                <a:prstClr val="black"/>
                              </a:solidFill>
                              <a:effectLst/>
                              <a:uLnTx/>
                              <a:uFillTx/>
                              <a:latin typeface="Cambria Math" panose="02040503050406030204" pitchFamily="18" charset="0"/>
                            </a:rPr>
                            <m:t>}}</m:t>
                          </m:r>
                        </m:e>
                      </m:func>
                    </m:oMath>
                  </m:oMathPara>
                </a14:m>
                <a:endParaRPr kumimoji="1" lang="en-US" altLang="ja-JP" sz="2800" b="0" i="1" u="none" strike="noStrike" kern="1200" cap="none" spc="0" normalizeH="0" baseline="0" noProof="0" dirty="0">
                  <a:ln>
                    <a:noFill/>
                  </a:ln>
                  <a:solidFill>
                    <a:prstClr val="black"/>
                  </a:solidFill>
                  <a:effectLst/>
                  <a:uLnTx/>
                  <a:uFillTx/>
                  <a:latin typeface="Meiryo UI" panose="020B0604030504040204" pitchFamily="50" charset="-128"/>
                  <a:ea typeface="Cambria Math" panose="02040503050406030204" pitchFamily="18" charset="0"/>
                  <a:cs typeface="+mn-cs"/>
                </a:endParaRPr>
              </a:p>
            </p:txBody>
          </p:sp>
        </mc:Choice>
        <mc:Fallback xmlns="">
          <p:sp>
            <p:nvSpPr>
              <p:cNvPr id="7" name="四角形: 角を丸くする 4">
                <a:extLst>
                  <a:ext uri="{FF2B5EF4-FFF2-40B4-BE49-F238E27FC236}">
                    <a16:creationId xmlns:a16="http://schemas.microsoft.com/office/drawing/2014/main" id="{4DEEB003-2788-488F-A125-15519A692E0F}"/>
                  </a:ext>
                </a:extLst>
              </p:cNvPr>
              <p:cNvSpPr>
                <a:spLocks noRot="1" noChangeAspect="1" noMove="1" noResize="1" noEditPoints="1" noAdjustHandles="1" noChangeArrowheads="1" noChangeShapeType="1" noTextEdit="1"/>
              </p:cNvSpPr>
              <p:nvPr/>
            </p:nvSpPr>
            <p:spPr bwMode="auto">
              <a:xfrm>
                <a:off x="1776000" y="2497521"/>
                <a:ext cx="8640000" cy="720000"/>
              </a:xfrm>
              <a:prstGeom prst="roundRect">
                <a:avLst/>
              </a:prstGeom>
              <a:blipFill>
                <a:blip r:embed="rId8"/>
                <a:stretch>
                  <a:fillRect t="-18644" b="-9322"/>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sp>
        <p:nvSpPr>
          <p:cNvPr id="8" name="右中かっこ 1">
            <a:extLst>
              <a:ext uri="{FF2B5EF4-FFF2-40B4-BE49-F238E27FC236}">
                <a16:creationId xmlns:a16="http://schemas.microsoft.com/office/drawing/2014/main" id="{312827AD-0DEB-41DC-B081-9E415BC336AD}"/>
              </a:ext>
            </a:extLst>
          </p:cNvPr>
          <p:cNvSpPr/>
          <p:nvPr/>
        </p:nvSpPr>
        <p:spPr>
          <a:xfrm>
            <a:off x="9081219" y="4871900"/>
            <a:ext cx="360000" cy="1440000"/>
          </a:xfrm>
          <a:prstGeom prst="rightBrace">
            <a:avLst>
              <a:gd name="adj1" fmla="val 39652"/>
              <a:gd name="adj2" fmla="val 50000"/>
            </a:avLst>
          </a:prstGeom>
          <a:ln w="38100">
            <a:solidFill>
              <a:srgbClr val="FE39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テキスト ボックス 9">
            <a:extLst>
              <a:ext uri="{FF2B5EF4-FFF2-40B4-BE49-F238E27FC236}">
                <a16:creationId xmlns:a16="http://schemas.microsoft.com/office/drawing/2014/main" id="{DAAA87C2-C519-47A4-B0E6-ADD4AE1BBC79}"/>
              </a:ext>
            </a:extLst>
          </p:cNvPr>
          <p:cNvSpPr txBox="1"/>
          <p:nvPr/>
        </p:nvSpPr>
        <p:spPr>
          <a:xfrm>
            <a:off x="9487337" y="5274935"/>
            <a:ext cx="2479154" cy="646331"/>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Feature Selection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Effect (L1 norm)</a:t>
            </a:r>
            <a:endParaRPr kumimoji="1" lang="ja-JP" altLang="en-US" sz="1800" b="1" i="0" u="none" strike="noStrike" kern="1200" cap="none" spc="0" normalizeH="0" baseline="0" noProof="0" dirty="0">
              <a:ln>
                <a:noFill/>
              </a:ln>
              <a:solidFill>
                <a:srgbClr val="FE3931"/>
              </a:solidFill>
              <a:effectLst/>
              <a:uLnTx/>
              <a:uFillTx/>
              <a:latin typeface="Verdana" panose="020B0604030504040204" pitchFamily="34" charset="0"/>
              <a:ea typeface="游ゴシック" panose="020B0400000000000000" pitchFamily="34" charset="-128"/>
              <a:cs typeface="+mn-cs"/>
            </a:endParaRPr>
          </a:p>
        </p:txBody>
      </p:sp>
      <p:sp>
        <p:nvSpPr>
          <p:cNvPr id="10" name="スライド番号プレースホルダー 10">
            <a:extLst>
              <a:ext uri="{FF2B5EF4-FFF2-40B4-BE49-F238E27FC236}">
                <a16:creationId xmlns:a16="http://schemas.microsoft.com/office/drawing/2014/main" id="{A3631AD8-A4E5-4315-9CBE-CEEBD299DD5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2" name="オーディオ 21">
            <a:hlinkClick r:id="" action="ppaction://media"/>
            <a:extLst>
              <a:ext uri="{FF2B5EF4-FFF2-40B4-BE49-F238E27FC236}">
                <a16:creationId xmlns:a16="http://schemas.microsoft.com/office/drawing/2014/main" id="{C3E18E30-1105-42B0-A8DD-00419AA16483}"/>
              </a:ext>
            </a:extLst>
          </p:cNvPr>
          <p:cNvPicPr>
            <a:picLocks noChangeAspect="1"/>
          </p:cNvPicPr>
          <p:nvPr>
            <a:audioFile r:link="rId2"/>
            <p:extLst>
              <p:ext uri="{DAA4B4D4-6D71-4841-9C94-3DE7FCFB9230}">
                <p14:media xmlns:p14="http://schemas.microsoft.com/office/powerpoint/2010/main" r:embed="rId3">
                  <p14:trim st="800" end="719.297"/>
                </p14:media>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36581695"/>
      </p:ext>
    </p:extLst>
  </p:cSld>
  <p:clrMapOvr>
    <a:masterClrMapping/>
  </p:clrMapOvr>
  <mc:AlternateContent xmlns:mc="http://schemas.openxmlformats.org/markup-compatibility/2006" xmlns:p14="http://schemas.microsoft.com/office/powerpoint/2010/main">
    <mc:Choice Requires="p14">
      <p:transition spd="slow" p14:dur="2000" advTm="28289"/>
    </mc:Choice>
    <mc:Fallback xmlns="">
      <p:transition spd="slow" advTm="2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2"/>
                </p:tgtEl>
              </p:cMediaNode>
            </p:audio>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646E910C-9904-4A64-AEEA-E4CE52C3EEAA}"/>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FF47E88B-F4B1-4E67-86FB-A65EC599A1AC}"/>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6B7B263D-57FC-4DB3-B2C1-CF6B0684511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オーディオ 1">
            <a:hlinkClick r:id="" action="ppaction://media"/>
            <a:extLst>
              <a:ext uri="{FF2B5EF4-FFF2-40B4-BE49-F238E27FC236}">
                <a16:creationId xmlns:a16="http://schemas.microsoft.com/office/drawing/2014/main" id="{52EA8635-950C-4EED-BE97-E3BA96CB4BD1}"/>
              </a:ext>
            </a:extLst>
          </p:cNvPr>
          <p:cNvPicPr>
            <a:picLocks noChangeAspect="1"/>
          </p:cNvPicPr>
          <p:nvPr>
            <a:audioFile r:link="rId1"/>
            <p:extLst>
              <p:ext uri="{DAA4B4D4-6D71-4841-9C94-3DE7FCFB9230}">
                <p14:media xmlns:p14="http://schemas.microsoft.com/office/powerpoint/2010/main" r:embed="rId2">
                  <p14:trim st="600" end="430.4988"/>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950331"/>
      </p:ext>
    </p:extLst>
  </p:cSld>
  <p:clrMapOvr>
    <a:masterClrMapping/>
  </p:clrMapOvr>
  <mc:AlternateContent xmlns:mc="http://schemas.openxmlformats.org/markup-compatibility/2006" xmlns:p14="http://schemas.microsoft.com/office/powerpoint/2010/main">
    <mc:Choice Requires="p14">
      <p:transition spd="slow" p14:dur="2000" advTm="4698"/>
    </mc:Choice>
    <mc:Fallback xmlns="">
      <p:transition spd="slow" advTm="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D2B981AB-FECF-46AC-A77A-D5AA5513D63D}"/>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endParaRPr kumimoji="1" lang="ja-JP" altLang="en-US" dirty="0"/>
          </a:p>
        </p:txBody>
      </p:sp>
      <p:sp>
        <p:nvSpPr>
          <p:cNvPr id="5" name="コンテンツ プレースホルダー 2">
            <a:extLst>
              <a:ext uri="{FF2B5EF4-FFF2-40B4-BE49-F238E27FC236}">
                <a16:creationId xmlns:a16="http://schemas.microsoft.com/office/drawing/2014/main" id="{D9FC672B-F7BA-4EA1-B319-8FC023ABAFB7}"/>
              </a:ext>
            </a:extLst>
          </p:cNvPr>
          <p:cNvSpPr>
            <a:spLocks noGrp="1"/>
          </p:cNvSpPr>
          <p:nvPr>
            <p:ph idx="1"/>
          </p:nvPr>
        </p:nvSpPr>
        <p:spPr>
          <a:xfrm>
            <a:off x="838200" y="1825625"/>
            <a:ext cx="10515600" cy="4351338"/>
          </a:xfrm>
        </p:spPr>
        <p:txBody>
          <a:bodyPr/>
          <a:lstStyle/>
          <a:p>
            <a:endParaRPr kumimoji="1" lang="en-US" altLang="ja-JP" dirty="0"/>
          </a:p>
          <a:p>
            <a:endParaRPr kumimoji="1" lang="en-US" altLang="ja-JP" dirty="0"/>
          </a:p>
          <a:p>
            <a:endParaRPr kumimoji="1" lang="en-US" altLang="ja-JP" dirty="0"/>
          </a:p>
          <a:p>
            <a:pPr marL="0" indent="0" algn="ctr">
              <a:buNone/>
            </a:pPr>
            <a:r>
              <a:rPr kumimoji="1" lang="en-US" altLang="ja-JP" sz="6000" b="1" dirty="0">
                <a:latin typeface="Verdana" panose="020B0604030504040204" pitchFamily="34" charset="0"/>
                <a:ea typeface="Verdana" panose="020B0604030504040204" pitchFamily="34" charset="0"/>
              </a:rPr>
              <a:t>To Begin with..</a:t>
            </a:r>
            <a:endParaRPr kumimoji="1" lang="ja-JP" altLang="en-US" sz="6000" b="1"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317B5643-6BA0-4DDA-B52D-A2F96EA9CDC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オーディオ 1">
            <a:hlinkClick r:id="" action="ppaction://media"/>
            <a:extLst>
              <a:ext uri="{FF2B5EF4-FFF2-40B4-BE49-F238E27FC236}">
                <a16:creationId xmlns:a16="http://schemas.microsoft.com/office/drawing/2014/main" id="{FA0E611A-4D31-4984-A662-1EA2C246C31B}"/>
              </a:ext>
            </a:extLst>
          </p:cNvPr>
          <p:cNvPicPr>
            <a:picLocks noChangeAspect="1"/>
          </p:cNvPicPr>
          <p:nvPr>
            <a:audioFile r:link="rId1"/>
            <p:extLst>
              <p:ext uri="{DAA4B4D4-6D71-4841-9C94-3DE7FCFB9230}">
                <p14:media xmlns:p14="http://schemas.microsoft.com/office/powerpoint/2010/main" r:embed="rId2">
                  <p14:trim st="800" end="367.5963"/>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7034346"/>
      </p:ext>
    </p:extLst>
  </p:cSld>
  <p:clrMapOvr>
    <a:masterClrMapping/>
  </p:clrMapOvr>
  <mc:AlternateContent xmlns:mc="http://schemas.openxmlformats.org/markup-compatibility/2006" xmlns:p14="http://schemas.microsoft.com/office/powerpoint/2010/main">
    <mc:Choice Requires="p14">
      <p:transition spd="slow" p14:dur="2000" advTm="3264"/>
    </mc:Choice>
    <mc:Fallback xmlns="">
      <p:transition spd="slow" advTm="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85B6E91A-BE7C-4ED7-A0FD-63A1342F7739}"/>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Definition</a:t>
            </a:r>
            <a:endParaRPr lang="fr-FR" altLang="fr-FR" dirty="0">
              <a:solidFill>
                <a:srgbClr val="0066CC"/>
              </a:solidFill>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492E0E1A-19FF-479F-A071-0AEB9011CDA1}"/>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AGLM consists of three techniques:</a:t>
            </a: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What does </a:t>
            </a:r>
            <a:r>
              <a:rPr lang="en-US" altLang="ja-JP" dirty="0">
                <a:latin typeface="Verdana" panose="020B0604030504040204" pitchFamily="34" charset="0"/>
                <a:ea typeface="Verdana" panose="020B0604030504040204" pitchFamily="34" charset="0"/>
              </a:rPr>
              <a:t>‘</a:t>
            </a:r>
            <a:r>
              <a:rPr lang="en-US" altLang="ja-JP" b="1" dirty="0">
                <a:solidFill>
                  <a:srgbClr val="FF0000"/>
                </a:solidFill>
                <a:latin typeface="Verdana" panose="020B0604030504040204" pitchFamily="34" charset="0"/>
                <a:ea typeface="Verdana" panose="020B0604030504040204" pitchFamily="34" charset="0"/>
              </a:rPr>
              <a:t>A</a:t>
            </a:r>
            <a:r>
              <a:rPr lang="en-US" altLang="ja-JP"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 stand for?</a:t>
            </a:r>
          </a:p>
          <a:p>
            <a:pPr lvl="1" eaLnBrk="1" hangingPunct="1"/>
            <a:r>
              <a:rPr lang="en-US" dirty="0">
                <a:latin typeface="Verdana" panose="020B0604030504040204" pitchFamily="34" charset="0"/>
                <a:ea typeface="Verdana" panose="020B0604030504040204" pitchFamily="34" charset="0"/>
              </a:rPr>
              <a:t>“</a:t>
            </a:r>
            <a:r>
              <a:rPr lang="en-US" dirty="0">
                <a:solidFill>
                  <a:srgbClr val="FF0000"/>
                </a:solidFill>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ccurate” - we expect to achieve higher prediction accuracy than normal GLM</a:t>
            </a:r>
          </a:p>
          <a:p>
            <a:pPr lvl="1" eaLnBrk="1" hangingPunct="1"/>
            <a:r>
              <a:rPr lang="en-US" altLang="ja-JP" dirty="0">
                <a:latin typeface="Verdana" panose="020B0604030504040204" pitchFamily="34" charset="0"/>
                <a:ea typeface="Verdana" panose="020B0604030504040204" pitchFamily="34" charset="0"/>
              </a:rPr>
              <a:t>Actually see it as a somewhat symbolic letter representing other words, such as </a:t>
            </a:r>
            <a:r>
              <a:rPr lang="en-US" dirty="0">
                <a:latin typeface="Verdana" panose="020B0604030504040204" pitchFamily="34" charset="0"/>
                <a:ea typeface="Verdana" panose="020B0604030504040204" pitchFamily="34" charset="0"/>
              </a:rPr>
              <a:t>“</a:t>
            </a:r>
            <a:r>
              <a:rPr lang="en-US" dirty="0">
                <a:solidFill>
                  <a:srgbClr val="FF0000"/>
                </a:solidFill>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ctuarial,” “</a:t>
            </a:r>
            <a:r>
              <a:rPr lang="en-US" dirty="0">
                <a:solidFill>
                  <a:srgbClr val="FF0000"/>
                </a:solidFill>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ccountable,” etc.</a:t>
            </a:r>
            <a:endParaRPr dirty="0">
              <a:latin typeface="Verdana" panose="020B0604030504040204" pitchFamily="34" charset="0"/>
              <a:ea typeface="Verdana" panose="020B0604030504040204" pitchFamily="34" charset="0"/>
            </a:endParaRPr>
          </a:p>
        </p:txBody>
      </p:sp>
      <p:sp>
        <p:nvSpPr>
          <p:cNvPr id="6" name="スライド番号プレースホルダー 1">
            <a:extLst>
              <a:ext uri="{FF2B5EF4-FFF2-40B4-BE49-F238E27FC236}">
                <a16:creationId xmlns:a16="http://schemas.microsoft.com/office/drawing/2014/main" id="{A876BA78-5290-49AF-92FE-1802FE43007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テキスト ボックス 4">
            <a:extLst>
              <a:ext uri="{FF2B5EF4-FFF2-40B4-BE49-F238E27FC236}">
                <a16:creationId xmlns:a16="http://schemas.microsoft.com/office/drawing/2014/main" id="{208C2B72-6757-4B9B-BE0B-40BFE934855C}"/>
              </a:ext>
            </a:extLst>
          </p:cNvPr>
          <p:cNvSpPr txBox="1"/>
          <p:nvPr/>
        </p:nvSpPr>
        <p:spPr>
          <a:xfrm>
            <a:off x="9683764" y="5942568"/>
            <a:ext cx="1952823"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By chance? </a:t>
            </a:r>
            <a:r>
              <a:rPr kumimoji="1" lang="ja-JP" altLang="en-US" sz="1800" b="1"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a:t>
            </a:r>
            <a:endParaRPr kumimoji="1" lang="ja-JP" altLang="en-US" sz="1800" b="1" i="0" u="none" strike="noStrike" kern="1200" cap="none" spc="0" normalizeH="0" baseline="0" noProof="0" dirty="0">
              <a:ln>
                <a:noFill/>
              </a:ln>
              <a:solidFill>
                <a:srgbClr val="0066CC"/>
              </a:solidFill>
              <a:effectLst/>
              <a:uLnTx/>
              <a:uFillTx/>
              <a:latin typeface="Verdana" panose="020B0604030504040204" pitchFamily="34" charset="0"/>
              <a:ea typeface="游ゴシック" panose="020B0400000000000000" pitchFamily="34" charset="-128"/>
              <a:cs typeface="+mn-cs"/>
            </a:endParaRPr>
          </a:p>
        </p:txBody>
      </p:sp>
      <p:sp>
        <p:nvSpPr>
          <p:cNvPr id="8" name="四角形: 角を丸くする 3">
            <a:extLst>
              <a:ext uri="{FF2B5EF4-FFF2-40B4-BE49-F238E27FC236}">
                <a16:creationId xmlns:a16="http://schemas.microsoft.com/office/drawing/2014/main" id="{0A1CFDBE-3E3E-40F4-B68F-64F60A97FACA}"/>
              </a:ext>
            </a:extLst>
          </p:cNvPr>
          <p:cNvSpPr/>
          <p:nvPr/>
        </p:nvSpPr>
        <p:spPr>
          <a:xfrm>
            <a:off x="1124400" y="2763520"/>
            <a:ext cx="3024000" cy="1080000"/>
          </a:xfrm>
          <a:prstGeom prst="roundRect">
            <a:avLst>
              <a:gd name="adj" fmla="val 50000"/>
            </a:avLst>
          </a:prstGeom>
          <a:solidFill>
            <a:srgbClr val="FF0000">
              <a:alpha val="20000"/>
            </a:srgb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Regularized GLM</a:t>
            </a:r>
            <a:endParaRPr kumimoji="1" lang="ja-JP" altLang="en-US" sz="2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9" name="四角形: 角を丸くする 7">
            <a:extLst>
              <a:ext uri="{FF2B5EF4-FFF2-40B4-BE49-F238E27FC236}">
                <a16:creationId xmlns:a16="http://schemas.microsoft.com/office/drawing/2014/main" id="{4BE86FBA-635F-47EC-80E2-5188C40C9E65}"/>
              </a:ext>
            </a:extLst>
          </p:cNvPr>
          <p:cNvSpPr/>
          <p:nvPr/>
        </p:nvSpPr>
        <p:spPr>
          <a:xfrm>
            <a:off x="4584000" y="2763520"/>
            <a:ext cx="3024000" cy="1080000"/>
          </a:xfrm>
          <a:prstGeom prst="roundRect">
            <a:avLst>
              <a:gd name="adj" fmla="val 50000"/>
            </a:avLst>
          </a:prstGeom>
          <a:solidFill>
            <a:srgbClr val="0070C0">
              <a:alpha val="20000"/>
            </a:srgb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Discretization</a:t>
            </a:r>
            <a:endParaRPr kumimoji="1" lang="ja-JP" altLang="en-US" sz="2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10" name="四角形: 角を丸くする 8">
            <a:extLst>
              <a:ext uri="{FF2B5EF4-FFF2-40B4-BE49-F238E27FC236}">
                <a16:creationId xmlns:a16="http://schemas.microsoft.com/office/drawing/2014/main" id="{01A7FA2B-AF90-4D8A-881D-DBEF337C3E3B}"/>
              </a:ext>
            </a:extLst>
          </p:cNvPr>
          <p:cNvSpPr/>
          <p:nvPr/>
        </p:nvSpPr>
        <p:spPr>
          <a:xfrm>
            <a:off x="8043600" y="2763520"/>
            <a:ext cx="3024000" cy="1080000"/>
          </a:xfrm>
          <a:prstGeom prst="roundRect">
            <a:avLst>
              <a:gd name="adj" fmla="val 50000"/>
            </a:avLst>
          </a:prstGeom>
          <a:solidFill>
            <a:srgbClr val="00B050">
              <a:alpha val="20000"/>
            </a:srgb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 Dummy/L Variables</a:t>
            </a:r>
            <a:endParaRPr kumimoji="1" lang="ja-JP" altLang="en-US" sz="2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11" name="加算記号 5">
            <a:extLst>
              <a:ext uri="{FF2B5EF4-FFF2-40B4-BE49-F238E27FC236}">
                <a16:creationId xmlns:a16="http://schemas.microsoft.com/office/drawing/2014/main" id="{AA6F81AC-E0E5-4289-BD4C-250412309A67}"/>
              </a:ext>
            </a:extLst>
          </p:cNvPr>
          <p:cNvSpPr/>
          <p:nvPr/>
        </p:nvSpPr>
        <p:spPr>
          <a:xfrm>
            <a:off x="4150507" y="3087520"/>
            <a:ext cx="433493" cy="432000"/>
          </a:xfrm>
          <a:prstGeom prst="mathPl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2" name="加算記号 10">
            <a:extLst>
              <a:ext uri="{FF2B5EF4-FFF2-40B4-BE49-F238E27FC236}">
                <a16:creationId xmlns:a16="http://schemas.microsoft.com/office/drawing/2014/main" id="{5BA5B228-FDEF-4A15-8329-D6FF5E584C40}"/>
              </a:ext>
            </a:extLst>
          </p:cNvPr>
          <p:cNvSpPr/>
          <p:nvPr/>
        </p:nvSpPr>
        <p:spPr>
          <a:xfrm>
            <a:off x="7608000" y="3087520"/>
            <a:ext cx="433493" cy="432000"/>
          </a:xfrm>
          <a:prstGeom prst="mathPl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3" name="テキスト ボックス 2">
            <a:extLst>
              <a:ext uri="{FF2B5EF4-FFF2-40B4-BE49-F238E27FC236}">
                <a16:creationId xmlns:a16="http://schemas.microsoft.com/office/drawing/2014/main" id="{8E23D149-A606-4A9E-A5A2-5FEF28A30609}"/>
              </a:ext>
            </a:extLst>
          </p:cNvPr>
          <p:cNvSpPr txBox="1"/>
          <p:nvPr/>
        </p:nvSpPr>
        <p:spPr>
          <a:xfrm rot="20701722">
            <a:off x="874918" y="2532687"/>
            <a:ext cx="122597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FFC000">
                    <a:lumMod val="75000"/>
                  </a:srgbClr>
                </a:solidFill>
                <a:effectLst/>
                <a:uLnTx/>
                <a:uFillTx/>
                <a:latin typeface="Verdana" panose="020B0604030504040204" pitchFamily="34" charset="0"/>
                <a:ea typeface="Verdana" panose="020B0604030504040204" pitchFamily="34" charset="0"/>
                <a:cs typeface="+mn-cs"/>
              </a:rPr>
              <a:t>DONE</a:t>
            </a:r>
            <a:endParaRPr kumimoji="1" lang="ja-JP" altLang="en-US" sz="2400" b="1" i="0" u="none" strike="noStrike" kern="1200" cap="none" spc="0" normalizeH="0" baseline="0" noProof="0" dirty="0">
              <a:ln>
                <a:noFill/>
              </a:ln>
              <a:solidFill>
                <a:srgbClr val="FFC000">
                  <a:lumMod val="75000"/>
                </a:srgbClr>
              </a:solidFill>
              <a:effectLst/>
              <a:uLnTx/>
              <a:uFillTx/>
              <a:latin typeface="Verdana" panose="020B0604030504040204" pitchFamily="34" charset="0"/>
              <a:ea typeface="游ゴシック" panose="020B0400000000000000" pitchFamily="34" charset="-128"/>
              <a:cs typeface="+mn-cs"/>
            </a:endParaRPr>
          </a:p>
        </p:txBody>
      </p:sp>
      <p:pic>
        <p:nvPicPr>
          <p:cNvPr id="20" name="オーディオ 19">
            <a:hlinkClick r:id="" action="ppaction://media"/>
            <a:extLst>
              <a:ext uri="{FF2B5EF4-FFF2-40B4-BE49-F238E27FC236}">
                <a16:creationId xmlns:a16="http://schemas.microsoft.com/office/drawing/2014/main" id="{7FB7F69D-6D80-4358-A340-2779680F7938}"/>
              </a:ext>
            </a:extLst>
          </p:cNvPr>
          <p:cNvPicPr>
            <a:picLocks noChangeAspect="1"/>
          </p:cNvPicPr>
          <p:nvPr>
            <a:audioFile r:link="rId2"/>
            <p:extLst>
              <p:ext uri="{DAA4B4D4-6D71-4841-9C94-3DE7FCFB9230}">
                <p14:media xmlns:p14="http://schemas.microsoft.com/office/powerpoint/2010/main" r:embed="rId3">
                  <p14:trim st="600" end="906.4625"/>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28931975"/>
      </p:ext>
    </p:extLst>
  </p:cSld>
  <p:clrMapOvr>
    <a:masterClrMapping/>
  </p:clrMapOvr>
  <mc:AlternateContent xmlns:mc="http://schemas.openxmlformats.org/markup-compatibility/2006" xmlns:p14="http://schemas.microsoft.com/office/powerpoint/2010/main">
    <mc:Choice Requires="p14">
      <p:transition spd="slow" p14:dur="2000" advTm="48984"/>
    </mc:Choice>
    <mc:Fallback xmlns="">
      <p:transition spd="slow" advTm="4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500"/>
                                        <p:tgtEl>
                                          <p:spTgt spid="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fade">
                                      <p:cBhvr>
                                        <p:cTn id="45" dur="500"/>
                                        <p:tgtEl>
                                          <p:spTgt spid="5">
                                            <p:txEl>
                                              <p:pRg st="7" end="7"/>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0"/>
                </p:tgtEl>
              </p:cMediaNode>
            </p:audio>
          </p:childTnLst>
        </p:cTn>
      </p:par>
    </p:tnLst>
    <p:bldLst>
      <p:bldP spid="7" grpId="0" animBg="1"/>
      <p:bldP spid="8" grpId="0" animBg="1"/>
      <p:bldP spid="9" grpId="0" animBg="1"/>
      <p:bldP spid="10" grpId="0" animBg="1"/>
      <p:bldP spid="11"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5C11D1A8-7411-4D79-9C4E-9F65C8C883C1}"/>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endParaRPr kumimoji="1" lang="ja-JP" altLang="en-US" dirty="0"/>
          </a:p>
        </p:txBody>
      </p:sp>
      <p:sp>
        <p:nvSpPr>
          <p:cNvPr id="5" name="コンテンツ プレースホルダー 2">
            <a:extLst>
              <a:ext uri="{FF2B5EF4-FFF2-40B4-BE49-F238E27FC236}">
                <a16:creationId xmlns:a16="http://schemas.microsoft.com/office/drawing/2014/main" id="{C93CE4CF-D31F-40CF-9581-B43E2829EB21}"/>
              </a:ext>
            </a:extLst>
          </p:cNvPr>
          <p:cNvSpPr>
            <a:spLocks noGrp="1"/>
          </p:cNvSpPr>
          <p:nvPr>
            <p:ph idx="1"/>
          </p:nvPr>
        </p:nvSpPr>
        <p:spPr>
          <a:xfrm>
            <a:off x="838200" y="1825625"/>
            <a:ext cx="10515600" cy="4351338"/>
          </a:xfrm>
        </p:spPr>
        <p:txBody>
          <a:bodyPr/>
          <a:lstStyle/>
          <a:p>
            <a:endParaRPr kumimoji="1" lang="en-US" altLang="ja-JP" dirty="0"/>
          </a:p>
          <a:p>
            <a:endParaRPr kumimoji="1" lang="en-US" altLang="ja-JP" dirty="0"/>
          </a:p>
          <a:p>
            <a:endParaRPr kumimoji="1" lang="en-US" altLang="ja-JP" dirty="0"/>
          </a:p>
          <a:p>
            <a:pPr marL="0" indent="0" algn="ctr">
              <a:buNone/>
            </a:pPr>
            <a:r>
              <a:rPr kumimoji="1" lang="en-US" altLang="ja-JP" sz="6000" b="1" dirty="0">
                <a:latin typeface="Verdana" panose="020B0604030504040204" pitchFamily="34" charset="0"/>
                <a:ea typeface="Verdana" panose="020B0604030504040204" pitchFamily="34" charset="0"/>
              </a:rPr>
              <a:t>Discretization</a:t>
            </a:r>
            <a:endParaRPr kumimoji="1" lang="ja-JP" altLang="en-US" sz="6000" b="1"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4C7C5AE4-050C-4331-A438-A31876A07FD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オーディオ 6">
            <a:hlinkClick r:id="" action="ppaction://media"/>
            <a:extLst>
              <a:ext uri="{FF2B5EF4-FFF2-40B4-BE49-F238E27FC236}">
                <a16:creationId xmlns:a16="http://schemas.microsoft.com/office/drawing/2014/main" id="{0A47C4D1-01FD-4DAF-BBE8-FE9FD05EF0B7}"/>
              </a:ext>
            </a:extLst>
          </p:cNvPr>
          <p:cNvPicPr>
            <a:picLocks noChangeAspect="1"/>
          </p:cNvPicPr>
          <p:nvPr>
            <a:audioFile r:link="rId1"/>
            <p:extLst>
              <p:ext uri="{DAA4B4D4-6D71-4841-9C94-3DE7FCFB9230}">
                <p14:media xmlns:p14="http://schemas.microsoft.com/office/powerpoint/2010/main" r:embed="rId2">
                  <p14:trim st="500" end="673.0839"/>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0858796"/>
      </p:ext>
    </p:extLst>
  </p:cSld>
  <p:clrMapOvr>
    <a:masterClrMapping/>
  </p:clrMapOvr>
  <mc:AlternateContent xmlns:mc="http://schemas.openxmlformats.org/markup-compatibility/2006" xmlns:p14="http://schemas.microsoft.com/office/powerpoint/2010/main">
    <mc:Choice Requires="p14">
      <p:transition spd="slow" p14:dur="2000" advTm="4164"/>
    </mc:Choice>
    <mc:Fallback xmlns="">
      <p:transition spd="slow" advTm="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83A5A5F9-DBE4-4B30-9629-9FB5C5313C8D}"/>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Discretization</a:t>
            </a:r>
            <a:endParaRPr lang="fr-FR" altLang="fr-FR" dirty="0">
              <a:solidFill>
                <a:srgbClr val="0066CC"/>
              </a:solidFill>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5673656F-D950-45BA-8BBD-15E6F77F00D2}"/>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Split numerical features into several bins</a:t>
            </a:r>
          </a:p>
          <a:p>
            <a:pPr marL="457200" lvl="1" indent="0" eaLnBrk="1" hangingPunct="1">
              <a:buNone/>
            </a:pPr>
            <a:endParaRPr lang="en-US" b="0" i="1" dirty="0">
              <a:latin typeface="Cambria Math" panose="02040503050406030204" pitchFamily="18" charset="0"/>
              <a:ea typeface="Verdana" panose="020B0604030504040204" pitchFamily="34" charset="0"/>
            </a:endParaRPr>
          </a:p>
          <a:p>
            <a:pPr marL="457200" lvl="1" indent="0" eaLnBrk="1" hangingPunct="1">
              <a:buNone/>
            </a:pPr>
            <a:endParaRPr lang="en-US" i="1" dirty="0">
              <a:latin typeface="Cambria Math" panose="02040503050406030204" pitchFamily="18" charset="0"/>
              <a:ea typeface="Verdana" panose="020B0604030504040204" pitchFamily="34" charset="0"/>
            </a:endParaRPr>
          </a:p>
          <a:p>
            <a:pPr marL="457200" lvl="1" indent="0" eaLnBrk="1" hangingPunct="1">
              <a:buNone/>
            </a:pPr>
            <a:endParaRPr lang="en-US" b="0" i="1" dirty="0">
              <a:latin typeface="Cambria Math" panose="02040503050406030204" pitchFamily="18" charset="0"/>
              <a:ea typeface="Verdana" panose="020B0604030504040204" pitchFamily="34" charset="0"/>
            </a:endParaRPr>
          </a:p>
          <a:p>
            <a:pPr marL="457200" lvl="1" indent="0" eaLnBrk="1" hangingPunct="1">
              <a:buNone/>
            </a:pPr>
            <a:endParaRPr lang="en-US" i="1" dirty="0">
              <a:latin typeface="Cambria Math" panose="02040503050406030204" pitchFamily="18" charset="0"/>
              <a:ea typeface="Verdana" panose="020B0604030504040204" pitchFamily="34" charset="0"/>
            </a:endParaRPr>
          </a:p>
          <a:p>
            <a:pPr marL="457200" lvl="1" indent="0" eaLnBrk="1" hangingPunct="1">
              <a:buNone/>
            </a:pPr>
            <a:endParaRPr lang="en-US" b="0" i="1" dirty="0">
              <a:latin typeface="Cambria Math" panose="02040503050406030204" pitchFamily="18" charset="0"/>
              <a:ea typeface="Verdana" panose="020B0604030504040204" pitchFamily="34" charset="0"/>
            </a:endParaRPr>
          </a:p>
          <a:p>
            <a:pPr marL="457200" lvl="1" indent="0" eaLnBrk="1" hangingPunct="1">
              <a:buNone/>
            </a:pPr>
            <a:endParaRPr lang="en-US" i="1" dirty="0">
              <a:latin typeface="Cambria Math" panose="02040503050406030204" pitchFamily="18" charset="0"/>
              <a:ea typeface="Verdana" panose="020B0604030504040204" pitchFamily="34" charset="0"/>
            </a:endParaRPr>
          </a:p>
          <a:p>
            <a:pPr marL="457200" lvl="1" indent="0" eaLnBrk="1" hangingPunct="1">
              <a:buNone/>
            </a:pPr>
            <a:endParaRPr lang="en-US" i="1" dirty="0">
              <a:latin typeface="Cambria Math" panose="02040503050406030204" pitchFamily="18" charset="0"/>
              <a:ea typeface="Verdana" panose="020B0604030504040204" pitchFamily="34" charset="0"/>
            </a:endParaRPr>
          </a:p>
          <a:p>
            <a:pPr marL="457200" lvl="1" indent="0" eaLnBrk="1" hangingPunct="1">
              <a:buNone/>
            </a:pPr>
            <a:endParaRPr lang="en-US" b="0" i="1" dirty="0">
              <a:latin typeface="Cambria Math" panose="02040503050406030204" pitchFamily="18" charset="0"/>
              <a:ea typeface="Verdana" panose="020B0604030504040204" pitchFamily="34" charset="0"/>
            </a:endParaRPr>
          </a:p>
        </p:txBody>
      </p:sp>
      <p:grpSp>
        <p:nvGrpSpPr>
          <p:cNvPr id="6" name="グループ化 3">
            <a:extLst>
              <a:ext uri="{FF2B5EF4-FFF2-40B4-BE49-F238E27FC236}">
                <a16:creationId xmlns:a16="http://schemas.microsoft.com/office/drawing/2014/main" id="{EC2280F2-DB22-4ACE-BEBF-2DD8D8E348CA}"/>
              </a:ext>
            </a:extLst>
          </p:cNvPr>
          <p:cNvGrpSpPr/>
          <p:nvPr/>
        </p:nvGrpSpPr>
        <p:grpSpPr>
          <a:xfrm>
            <a:off x="968055" y="2800615"/>
            <a:ext cx="4330612" cy="2554021"/>
            <a:chOff x="112843" y="2695780"/>
            <a:chExt cx="4330612" cy="2554021"/>
          </a:xfrm>
        </p:grpSpPr>
        <p:cxnSp>
          <p:nvCxnSpPr>
            <p:cNvPr id="7" name="直線矢印コネクタ 4">
              <a:extLst>
                <a:ext uri="{FF2B5EF4-FFF2-40B4-BE49-F238E27FC236}">
                  <a16:creationId xmlns:a16="http://schemas.microsoft.com/office/drawing/2014/main" id="{DC506B53-A191-41E7-A63A-86B3FBEF9829}"/>
                </a:ext>
              </a:extLst>
            </p:cNvPr>
            <p:cNvCxnSpPr/>
            <p:nvPr/>
          </p:nvCxnSpPr>
          <p:spPr bwMode="auto">
            <a:xfrm flipV="1">
              <a:off x="843455" y="2703786"/>
              <a:ext cx="0" cy="216000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矢印コネクタ 5">
              <a:extLst>
                <a:ext uri="{FF2B5EF4-FFF2-40B4-BE49-F238E27FC236}">
                  <a16:creationId xmlns:a16="http://schemas.microsoft.com/office/drawing/2014/main" id="{3B758A2C-AD37-47CA-8548-F9E17F2FA894}"/>
                </a:ext>
              </a:extLst>
            </p:cNvPr>
            <p:cNvCxnSpPr>
              <a:cxnSpLocks/>
            </p:cNvCxnSpPr>
            <p:nvPr/>
          </p:nvCxnSpPr>
          <p:spPr bwMode="auto">
            <a:xfrm>
              <a:off x="843455" y="4863786"/>
              <a:ext cx="3600000" cy="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テキスト ボックス 6">
              <a:extLst>
                <a:ext uri="{FF2B5EF4-FFF2-40B4-BE49-F238E27FC236}">
                  <a16:creationId xmlns:a16="http://schemas.microsoft.com/office/drawing/2014/main" id="{5C395408-7BF0-4BE1-AE5C-97FA6022243C}"/>
                </a:ext>
              </a:extLst>
            </p:cNvPr>
            <p:cNvSpPr txBox="1"/>
            <p:nvPr/>
          </p:nvSpPr>
          <p:spPr>
            <a:xfrm>
              <a:off x="3795455" y="4911247"/>
              <a:ext cx="648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0" name="テキスト ボックス 7">
              <a:extLst>
                <a:ext uri="{FF2B5EF4-FFF2-40B4-BE49-F238E27FC236}">
                  <a16:creationId xmlns:a16="http://schemas.microsoft.com/office/drawing/2014/main" id="{E31174D8-C5D4-479B-8525-24F79886791E}"/>
                </a:ext>
              </a:extLst>
            </p:cNvPr>
            <p:cNvSpPr txBox="1"/>
            <p:nvPr/>
          </p:nvSpPr>
          <p:spPr>
            <a:xfrm>
              <a:off x="112843" y="2695780"/>
              <a:ext cx="7809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1" name="楕円 8">
              <a:extLst>
                <a:ext uri="{FF2B5EF4-FFF2-40B4-BE49-F238E27FC236}">
                  <a16:creationId xmlns:a16="http://schemas.microsoft.com/office/drawing/2014/main" id="{5CE63F85-44D8-4F71-AE00-D93C4BAC10BD}"/>
                </a:ext>
              </a:extLst>
            </p:cNvPr>
            <p:cNvSpPr/>
            <p:nvPr/>
          </p:nvSpPr>
          <p:spPr bwMode="auto">
            <a:xfrm>
              <a:off x="1145767" y="436705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2" name="楕円 9">
              <a:extLst>
                <a:ext uri="{FF2B5EF4-FFF2-40B4-BE49-F238E27FC236}">
                  <a16:creationId xmlns:a16="http://schemas.microsoft.com/office/drawing/2014/main" id="{698CD7F8-82E2-410E-BD40-6557EDD53AE7}"/>
                </a:ext>
              </a:extLst>
            </p:cNvPr>
            <p:cNvSpPr/>
            <p:nvPr/>
          </p:nvSpPr>
          <p:spPr bwMode="auto">
            <a:xfrm>
              <a:off x="1589833" y="404648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3" name="楕円 10">
              <a:extLst>
                <a:ext uri="{FF2B5EF4-FFF2-40B4-BE49-F238E27FC236}">
                  <a16:creationId xmlns:a16="http://schemas.microsoft.com/office/drawing/2014/main" id="{6B0FD786-A7F4-47E5-B707-6D67991CEEBA}"/>
                </a:ext>
              </a:extLst>
            </p:cNvPr>
            <p:cNvSpPr/>
            <p:nvPr/>
          </p:nvSpPr>
          <p:spPr bwMode="auto">
            <a:xfrm>
              <a:off x="2056817" y="3621786"/>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4" name="楕円 11">
              <a:extLst>
                <a:ext uri="{FF2B5EF4-FFF2-40B4-BE49-F238E27FC236}">
                  <a16:creationId xmlns:a16="http://schemas.microsoft.com/office/drawing/2014/main" id="{58F594C4-09ED-4A8D-87C8-014FE9A5F407}"/>
                </a:ext>
              </a:extLst>
            </p:cNvPr>
            <p:cNvSpPr/>
            <p:nvPr/>
          </p:nvSpPr>
          <p:spPr bwMode="auto">
            <a:xfrm>
              <a:off x="2552828" y="336329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5" name="楕円 12">
              <a:extLst>
                <a:ext uri="{FF2B5EF4-FFF2-40B4-BE49-F238E27FC236}">
                  <a16:creationId xmlns:a16="http://schemas.microsoft.com/office/drawing/2014/main" id="{AE8F555E-68B2-45B0-9A34-23772C533DF0}"/>
                </a:ext>
              </a:extLst>
            </p:cNvPr>
            <p:cNvSpPr/>
            <p:nvPr/>
          </p:nvSpPr>
          <p:spPr bwMode="auto">
            <a:xfrm>
              <a:off x="3036273" y="3068766"/>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6" name="楕円 13">
              <a:extLst>
                <a:ext uri="{FF2B5EF4-FFF2-40B4-BE49-F238E27FC236}">
                  <a16:creationId xmlns:a16="http://schemas.microsoft.com/office/drawing/2014/main" id="{0531AE08-9240-4BB4-AA2B-D717CC2C7CD0}"/>
                </a:ext>
              </a:extLst>
            </p:cNvPr>
            <p:cNvSpPr/>
            <p:nvPr/>
          </p:nvSpPr>
          <p:spPr bwMode="auto">
            <a:xfrm>
              <a:off x="3486179" y="336329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7" name="楕円 14">
              <a:extLst>
                <a:ext uri="{FF2B5EF4-FFF2-40B4-BE49-F238E27FC236}">
                  <a16:creationId xmlns:a16="http://schemas.microsoft.com/office/drawing/2014/main" id="{473DFFFC-C3D1-4065-9CEC-0AE8087B73BA}"/>
                </a:ext>
              </a:extLst>
            </p:cNvPr>
            <p:cNvSpPr/>
            <p:nvPr/>
          </p:nvSpPr>
          <p:spPr bwMode="auto">
            <a:xfrm>
              <a:off x="3921041" y="3707939"/>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8" name="テキスト ボックス 15">
              <a:extLst>
                <a:ext uri="{FF2B5EF4-FFF2-40B4-BE49-F238E27FC236}">
                  <a16:creationId xmlns:a16="http://schemas.microsoft.com/office/drawing/2014/main" id="{E3FCF3B5-0469-4CEC-A765-D93C44A224E8}"/>
                </a:ext>
              </a:extLst>
            </p:cNvPr>
            <p:cNvSpPr txBox="1"/>
            <p:nvPr/>
          </p:nvSpPr>
          <p:spPr>
            <a:xfrm>
              <a:off x="947767"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9" name="テキスト ボックス 16">
              <a:extLst>
                <a:ext uri="{FF2B5EF4-FFF2-40B4-BE49-F238E27FC236}">
                  <a16:creationId xmlns:a16="http://schemas.microsoft.com/office/drawing/2014/main" id="{517365F7-3B0A-48DE-A9D3-29656A2472EB}"/>
                </a:ext>
              </a:extLst>
            </p:cNvPr>
            <p:cNvSpPr txBox="1"/>
            <p:nvPr/>
          </p:nvSpPr>
          <p:spPr>
            <a:xfrm>
              <a:off x="1391833"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0" name="テキスト ボックス 17">
              <a:extLst>
                <a:ext uri="{FF2B5EF4-FFF2-40B4-BE49-F238E27FC236}">
                  <a16:creationId xmlns:a16="http://schemas.microsoft.com/office/drawing/2014/main" id="{52140A29-AB50-47E1-84C5-639354AD3B9E}"/>
                </a:ext>
              </a:extLst>
            </p:cNvPr>
            <p:cNvSpPr txBox="1"/>
            <p:nvPr/>
          </p:nvSpPr>
          <p:spPr>
            <a:xfrm>
              <a:off x="1857193" y="4909857"/>
              <a:ext cx="79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grpSp>
      <p:cxnSp>
        <p:nvCxnSpPr>
          <p:cNvPr id="21" name="直線コネクタ 18">
            <a:extLst>
              <a:ext uri="{FF2B5EF4-FFF2-40B4-BE49-F238E27FC236}">
                <a16:creationId xmlns:a16="http://schemas.microsoft.com/office/drawing/2014/main" id="{4AEE39E0-EDD0-4AF7-BA88-2CF12C586E81}"/>
              </a:ext>
            </a:extLst>
          </p:cNvPr>
          <p:cNvCxnSpPr>
            <a:cxnSpLocks/>
          </p:cNvCxnSpPr>
          <p:nvPr/>
        </p:nvCxnSpPr>
        <p:spPr bwMode="auto">
          <a:xfrm flipV="1">
            <a:off x="1714432" y="3281600"/>
            <a:ext cx="3384000" cy="118800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 name="グループ化 20">
            <a:extLst>
              <a:ext uri="{FF2B5EF4-FFF2-40B4-BE49-F238E27FC236}">
                <a16:creationId xmlns:a16="http://schemas.microsoft.com/office/drawing/2014/main" id="{072B1853-0BDC-4384-84BF-772AAE5BEF6B}"/>
              </a:ext>
            </a:extLst>
          </p:cNvPr>
          <p:cNvGrpSpPr/>
          <p:nvPr/>
        </p:nvGrpSpPr>
        <p:grpSpPr>
          <a:xfrm>
            <a:off x="6581850" y="2803244"/>
            <a:ext cx="4330612" cy="2554021"/>
            <a:chOff x="4443121" y="2698409"/>
            <a:chExt cx="4330612" cy="2554021"/>
          </a:xfrm>
        </p:grpSpPr>
        <p:cxnSp>
          <p:nvCxnSpPr>
            <p:cNvPr id="23" name="直線矢印コネクタ 21">
              <a:extLst>
                <a:ext uri="{FF2B5EF4-FFF2-40B4-BE49-F238E27FC236}">
                  <a16:creationId xmlns:a16="http://schemas.microsoft.com/office/drawing/2014/main" id="{884D4FFB-FC6B-45EF-A9D9-1EE5A8BCCA19}"/>
                </a:ext>
              </a:extLst>
            </p:cNvPr>
            <p:cNvCxnSpPr/>
            <p:nvPr/>
          </p:nvCxnSpPr>
          <p:spPr bwMode="auto">
            <a:xfrm flipV="1">
              <a:off x="5173733" y="2706415"/>
              <a:ext cx="0" cy="216000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2">
              <a:extLst>
                <a:ext uri="{FF2B5EF4-FFF2-40B4-BE49-F238E27FC236}">
                  <a16:creationId xmlns:a16="http://schemas.microsoft.com/office/drawing/2014/main" id="{DCB83D7D-A878-4171-B749-BED8C69ABDA1}"/>
                </a:ext>
              </a:extLst>
            </p:cNvPr>
            <p:cNvCxnSpPr>
              <a:cxnSpLocks/>
            </p:cNvCxnSpPr>
            <p:nvPr/>
          </p:nvCxnSpPr>
          <p:spPr bwMode="auto">
            <a:xfrm>
              <a:off x="5173733" y="4866415"/>
              <a:ext cx="3600000" cy="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テキスト ボックス 23">
              <a:extLst>
                <a:ext uri="{FF2B5EF4-FFF2-40B4-BE49-F238E27FC236}">
                  <a16:creationId xmlns:a16="http://schemas.microsoft.com/office/drawing/2014/main" id="{6845E553-E1B1-4E41-ABFE-B7812E83CF45}"/>
                </a:ext>
              </a:extLst>
            </p:cNvPr>
            <p:cNvSpPr txBox="1"/>
            <p:nvPr/>
          </p:nvSpPr>
          <p:spPr>
            <a:xfrm>
              <a:off x="8125733" y="4913876"/>
              <a:ext cx="648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6" name="テキスト ボックス 24">
              <a:extLst>
                <a:ext uri="{FF2B5EF4-FFF2-40B4-BE49-F238E27FC236}">
                  <a16:creationId xmlns:a16="http://schemas.microsoft.com/office/drawing/2014/main" id="{CDC5E053-188E-4F29-B010-41ED97820210}"/>
                </a:ext>
              </a:extLst>
            </p:cNvPr>
            <p:cNvSpPr txBox="1"/>
            <p:nvPr/>
          </p:nvSpPr>
          <p:spPr>
            <a:xfrm>
              <a:off x="4443121" y="2698409"/>
              <a:ext cx="7809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7" name="楕円 25">
              <a:extLst>
                <a:ext uri="{FF2B5EF4-FFF2-40B4-BE49-F238E27FC236}">
                  <a16:creationId xmlns:a16="http://schemas.microsoft.com/office/drawing/2014/main" id="{A0EAC2A7-C397-4CAE-84B1-57012E8CF9D0}"/>
                </a:ext>
              </a:extLst>
            </p:cNvPr>
            <p:cNvSpPr/>
            <p:nvPr/>
          </p:nvSpPr>
          <p:spPr bwMode="auto">
            <a:xfrm>
              <a:off x="5476045" y="436968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28" name="楕円 26">
              <a:extLst>
                <a:ext uri="{FF2B5EF4-FFF2-40B4-BE49-F238E27FC236}">
                  <a16:creationId xmlns:a16="http://schemas.microsoft.com/office/drawing/2014/main" id="{4DC28794-2252-4464-B792-4EBB7CB78A91}"/>
                </a:ext>
              </a:extLst>
            </p:cNvPr>
            <p:cNvSpPr/>
            <p:nvPr/>
          </p:nvSpPr>
          <p:spPr bwMode="auto">
            <a:xfrm>
              <a:off x="5920111" y="404911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29" name="楕円 27">
              <a:extLst>
                <a:ext uri="{FF2B5EF4-FFF2-40B4-BE49-F238E27FC236}">
                  <a16:creationId xmlns:a16="http://schemas.microsoft.com/office/drawing/2014/main" id="{2C4E4B92-FBD7-486F-AB20-7057B4C1BEDA}"/>
                </a:ext>
              </a:extLst>
            </p:cNvPr>
            <p:cNvSpPr/>
            <p:nvPr/>
          </p:nvSpPr>
          <p:spPr bwMode="auto">
            <a:xfrm>
              <a:off x="6387095" y="3624415"/>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0" name="楕円 28">
              <a:extLst>
                <a:ext uri="{FF2B5EF4-FFF2-40B4-BE49-F238E27FC236}">
                  <a16:creationId xmlns:a16="http://schemas.microsoft.com/office/drawing/2014/main" id="{CA264BF0-C0B5-44D2-A430-0F4F03FAC4DE}"/>
                </a:ext>
              </a:extLst>
            </p:cNvPr>
            <p:cNvSpPr/>
            <p:nvPr/>
          </p:nvSpPr>
          <p:spPr bwMode="auto">
            <a:xfrm>
              <a:off x="6883106" y="336592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1" name="楕円 29">
              <a:extLst>
                <a:ext uri="{FF2B5EF4-FFF2-40B4-BE49-F238E27FC236}">
                  <a16:creationId xmlns:a16="http://schemas.microsoft.com/office/drawing/2014/main" id="{7F567888-1CA8-405F-AC9A-3B3A51415631}"/>
                </a:ext>
              </a:extLst>
            </p:cNvPr>
            <p:cNvSpPr/>
            <p:nvPr/>
          </p:nvSpPr>
          <p:spPr bwMode="auto">
            <a:xfrm>
              <a:off x="7366551" y="3071395"/>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2" name="楕円 30">
              <a:extLst>
                <a:ext uri="{FF2B5EF4-FFF2-40B4-BE49-F238E27FC236}">
                  <a16:creationId xmlns:a16="http://schemas.microsoft.com/office/drawing/2014/main" id="{7971442D-5C6D-4A61-AB33-DE02446DEC3F}"/>
                </a:ext>
              </a:extLst>
            </p:cNvPr>
            <p:cNvSpPr/>
            <p:nvPr/>
          </p:nvSpPr>
          <p:spPr bwMode="auto">
            <a:xfrm>
              <a:off x="7816457" y="336592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3" name="楕円 31">
              <a:extLst>
                <a:ext uri="{FF2B5EF4-FFF2-40B4-BE49-F238E27FC236}">
                  <a16:creationId xmlns:a16="http://schemas.microsoft.com/office/drawing/2014/main" id="{99EC9B61-B55D-40B0-9EE5-26510C3327ED}"/>
                </a:ext>
              </a:extLst>
            </p:cNvPr>
            <p:cNvSpPr/>
            <p:nvPr/>
          </p:nvSpPr>
          <p:spPr bwMode="auto">
            <a:xfrm>
              <a:off x="8251319" y="3710568"/>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4" name="テキスト ボックス 32">
              <a:extLst>
                <a:ext uri="{FF2B5EF4-FFF2-40B4-BE49-F238E27FC236}">
                  <a16:creationId xmlns:a16="http://schemas.microsoft.com/office/drawing/2014/main" id="{1BB0371F-C95A-46C2-87FD-E036FD58E44B}"/>
                </a:ext>
              </a:extLst>
            </p:cNvPr>
            <p:cNvSpPr txBox="1"/>
            <p:nvPr/>
          </p:nvSpPr>
          <p:spPr>
            <a:xfrm>
              <a:off x="5278045"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35" name="テキスト ボックス 33">
              <a:extLst>
                <a:ext uri="{FF2B5EF4-FFF2-40B4-BE49-F238E27FC236}">
                  <a16:creationId xmlns:a16="http://schemas.microsoft.com/office/drawing/2014/main" id="{834712EE-9899-4A11-9FD8-1519FBBC5B4A}"/>
                </a:ext>
              </a:extLst>
            </p:cNvPr>
            <p:cNvSpPr txBox="1"/>
            <p:nvPr/>
          </p:nvSpPr>
          <p:spPr>
            <a:xfrm>
              <a:off x="5728298"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36" name="テキスト ボックス 34">
              <a:extLst>
                <a:ext uri="{FF2B5EF4-FFF2-40B4-BE49-F238E27FC236}">
                  <a16:creationId xmlns:a16="http://schemas.microsoft.com/office/drawing/2014/main" id="{793782E1-5DD8-426F-A4E3-C5011B2172C6}"/>
                </a:ext>
              </a:extLst>
            </p:cNvPr>
            <p:cNvSpPr txBox="1"/>
            <p:nvPr/>
          </p:nvSpPr>
          <p:spPr>
            <a:xfrm>
              <a:off x="6187019" y="4911247"/>
              <a:ext cx="79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grpSp>
      <p:sp>
        <p:nvSpPr>
          <p:cNvPr id="37" name="矢印: 右 10">
            <a:extLst>
              <a:ext uri="{FF2B5EF4-FFF2-40B4-BE49-F238E27FC236}">
                <a16:creationId xmlns:a16="http://schemas.microsoft.com/office/drawing/2014/main" id="{2D673704-9FFD-4013-B801-E9C689B9D42E}"/>
              </a:ext>
            </a:extLst>
          </p:cNvPr>
          <p:cNvSpPr/>
          <p:nvPr/>
        </p:nvSpPr>
        <p:spPr bwMode="auto">
          <a:xfrm>
            <a:off x="5659146" y="3587600"/>
            <a:ext cx="720000" cy="576000"/>
          </a:xfrm>
          <a:prstGeom prst="rightArrow">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cxnSp>
        <p:nvCxnSpPr>
          <p:cNvPr id="38" name="直線コネクタ 36">
            <a:extLst>
              <a:ext uri="{FF2B5EF4-FFF2-40B4-BE49-F238E27FC236}">
                <a16:creationId xmlns:a16="http://schemas.microsoft.com/office/drawing/2014/main" id="{FDFFBDD6-54DD-4405-9102-7D57D2181F10}"/>
              </a:ext>
            </a:extLst>
          </p:cNvPr>
          <p:cNvCxnSpPr>
            <a:cxnSpLocks/>
          </p:cNvCxnSpPr>
          <p:nvPr/>
        </p:nvCxnSpPr>
        <p:spPr bwMode="auto">
          <a:xfrm>
            <a:off x="7469664" y="4525888"/>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7">
            <a:extLst>
              <a:ext uri="{FF2B5EF4-FFF2-40B4-BE49-F238E27FC236}">
                <a16:creationId xmlns:a16="http://schemas.microsoft.com/office/drawing/2014/main" id="{E7A073E3-53A4-4AB7-A5FD-900CA5F4F7D9}"/>
              </a:ext>
            </a:extLst>
          </p:cNvPr>
          <p:cNvCxnSpPr>
            <a:cxnSpLocks/>
          </p:cNvCxnSpPr>
          <p:nvPr/>
        </p:nvCxnSpPr>
        <p:spPr bwMode="auto">
          <a:xfrm>
            <a:off x="7904723" y="4205318"/>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8">
            <a:extLst>
              <a:ext uri="{FF2B5EF4-FFF2-40B4-BE49-F238E27FC236}">
                <a16:creationId xmlns:a16="http://schemas.microsoft.com/office/drawing/2014/main" id="{D1B7F8FE-634B-4B5C-881B-D4EDCE917365}"/>
              </a:ext>
            </a:extLst>
          </p:cNvPr>
          <p:cNvCxnSpPr>
            <a:cxnSpLocks/>
          </p:cNvCxnSpPr>
          <p:nvPr/>
        </p:nvCxnSpPr>
        <p:spPr bwMode="auto">
          <a:xfrm>
            <a:off x="8360372" y="3784697"/>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39">
            <a:extLst>
              <a:ext uri="{FF2B5EF4-FFF2-40B4-BE49-F238E27FC236}">
                <a16:creationId xmlns:a16="http://schemas.microsoft.com/office/drawing/2014/main" id="{4E4EDAED-58C7-4F9E-9284-BA19F5ED1C66}"/>
              </a:ext>
            </a:extLst>
          </p:cNvPr>
          <p:cNvCxnSpPr>
            <a:cxnSpLocks/>
          </p:cNvCxnSpPr>
          <p:nvPr/>
        </p:nvCxnSpPr>
        <p:spPr bwMode="auto">
          <a:xfrm>
            <a:off x="8836244" y="3527194"/>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0">
            <a:extLst>
              <a:ext uri="{FF2B5EF4-FFF2-40B4-BE49-F238E27FC236}">
                <a16:creationId xmlns:a16="http://schemas.microsoft.com/office/drawing/2014/main" id="{AE932617-CCAA-4F3C-9AC4-5C67798E3C05}"/>
              </a:ext>
            </a:extLst>
          </p:cNvPr>
          <p:cNvCxnSpPr>
            <a:cxnSpLocks/>
          </p:cNvCxnSpPr>
          <p:nvPr/>
        </p:nvCxnSpPr>
        <p:spPr bwMode="auto">
          <a:xfrm>
            <a:off x="9328455" y="3227600"/>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41">
            <a:extLst>
              <a:ext uri="{FF2B5EF4-FFF2-40B4-BE49-F238E27FC236}">
                <a16:creationId xmlns:a16="http://schemas.microsoft.com/office/drawing/2014/main" id="{D417345A-0585-43FA-939E-10EFB3DB54BF}"/>
              </a:ext>
            </a:extLst>
          </p:cNvPr>
          <p:cNvCxnSpPr>
            <a:cxnSpLocks/>
          </p:cNvCxnSpPr>
          <p:nvPr/>
        </p:nvCxnSpPr>
        <p:spPr bwMode="auto">
          <a:xfrm>
            <a:off x="9793186" y="3522128"/>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2">
            <a:extLst>
              <a:ext uri="{FF2B5EF4-FFF2-40B4-BE49-F238E27FC236}">
                <a16:creationId xmlns:a16="http://schemas.microsoft.com/office/drawing/2014/main" id="{EA72845C-6C8A-4F65-95D2-127E47185ECB}"/>
              </a:ext>
            </a:extLst>
          </p:cNvPr>
          <p:cNvCxnSpPr>
            <a:cxnSpLocks/>
          </p:cNvCxnSpPr>
          <p:nvPr/>
        </p:nvCxnSpPr>
        <p:spPr bwMode="auto">
          <a:xfrm>
            <a:off x="10228048" y="3866773"/>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AFABC03D-3C6B-477D-A95B-80FDAD057569}"/>
                  </a:ext>
                </a:extLst>
              </p:cNvPr>
              <p:cNvSpPr txBox="1"/>
              <p:nvPr/>
            </p:nvSpPr>
            <p:spPr>
              <a:xfrm>
                <a:off x="7398486" y="4655113"/>
                <a:ext cx="612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ctrlPr>
                        </m:sSubPr>
                        <m:e>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𝑩</m:t>
                          </m:r>
                        </m:e>
                        <m:sub>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𝟏</m:t>
                          </m:r>
                        </m:sub>
                      </m:sSub>
                    </m:oMath>
                  </m:oMathPara>
                </a14:m>
                <a:endParaRPr kumimoji="1" lang="ja-JP" altLang="en-US" sz="1400" b="1"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mc:Choice>
        <mc:Fallback xmlns="">
          <p:sp>
            <p:nvSpPr>
              <p:cNvPr id="45" name="テキスト ボックス 44">
                <a:extLst>
                  <a:ext uri="{FF2B5EF4-FFF2-40B4-BE49-F238E27FC236}">
                    <a16:creationId xmlns:a16="http://schemas.microsoft.com/office/drawing/2014/main" id="{AFABC03D-3C6B-477D-A95B-80FDAD057569}"/>
                  </a:ext>
                </a:extLst>
              </p:cNvPr>
              <p:cNvSpPr txBox="1">
                <a:spLocks noRot="1" noChangeAspect="1" noMove="1" noResize="1" noEditPoints="1" noAdjustHandles="1" noChangeArrowheads="1" noChangeShapeType="1" noTextEdit="1"/>
              </p:cNvSpPr>
              <p:nvPr/>
            </p:nvSpPr>
            <p:spPr>
              <a:xfrm>
                <a:off x="7398486" y="4655113"/>
                <a:ext cx="612000" cy="338554"/>
              </a:xfrm>
              <a:prstGeom prst="rect">
                <a:avLst/>
              </a:prstGeom>
              <a:blipFill>
                <a:blip r:embed="rId7"/>
                <a:stretch>
                  <a:fillRect b="-181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6" name="四角形: 角を丸くする 45">
                <a:extLst>
                  <a:ext uri="{FF2B5EF4-FFF2-40B4-BE49-F238E27FC236}">
                    <a16:creationId xmlns:a16="http://schemas.microsoft.com/office/drawing/2014/main" id="{1B47C879-BCBC-488B-9C24-6B23DA7B7C0B}"/>
                  </a:ext>
                </a:extLst>
              </p:cNvPr>
              <p:cNvSpPr/>
              <p:nvPr/>
            </p:nvSpPr>
            <p:spPr bwMode="auto">
              <a:xfrm>
                <a:off x="7221835" y="5404143"/>
                <a:ext cx="3600000" cy="720000"/>
              </a:xfrm>
              <a:prstGeom prst="roundRect">
                <a:avLst/>
              </a:prstGeom>
              <a:solidFill>
                <a:srgbClr val="CCEFFC"/>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 ⟼ </m:t>
                      </m:r>
                      <m:nary>
                        <m:naryPr>
                          <m:chr m:val="∑"/>
                          <m:limLoc m:val="subSup"/>
                          <m:supHide m:val="on"/>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1"/>
                            </m:r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ja-JP"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ja-JP"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𝕀</m:t>
                              </m:r>
                            </m:e>
                            <m:sub>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𝐵</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sub>
                          </m:sSub>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nary>
                    </m:oMath>
                  </m:oMathPara>
                </a14:m>
                <a:endParaRPr kumimoji="0" lang="en-US" altLang="ja-JP"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46" name="四角形: 角を丸くする 45">
                <a:extLst>
                  <a:ext uri="{FF2B5EF4-FFF2-40B4-BE49-F238E27FC236}">
                    <a16:creationId xmlns:a16="http://schemas.microsoft.com/office/drawing/2014/main" id="{1B47C879-BCBC-488B-9C24-6B23DA7B7C0B}"/>
                  </a:ext>
                </a:extLst>
              </p:cNvPr>
              <p:cNvSpPr>
                <a:spLocks noRot="1" noChangeAspect="1" noMove="1" noResize="1" noEditPoints="1" noAdjustHandles="1" noChangeArrowheads="1" noChangeShapeType="1" noTextEdit="1"/>
              </p:cNvSpPr>
              <p:nvPr/>
            </p:nvSpPr>
            <p:spPr bwMode="auto">
              <a:xfrm>
                <a:off x="7221835" y="5404143"/>
                <a:ext cx="3600000" cy="720000"/>
              </a:xfrm>
              <a:prstGeom prst="roundRect">
                <a:avLst/>
              </a:prstGeom>
              <a:blipFill>
                <a:blip r:embed="rId8"/>
                <a:stretch>
                  <a:fillRect t="-84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7" name="テキスト ボックス 47">
                <a:extLst>
                  <a:ext uri="{FF2B5EF4-FFF2-40B4-BE49-F238E27FC236}">
                    <a16:creationId xmlns:a16="http://schemas.microsoft.com/office/drawing/2014/main" id="{8657EEAA-4803-4CB0-8915-B6C7D6A5D4F9}"/>
                  </a:ext>
                </a:extLst>
              </p:cNvPr>
              <p:cNvSpPr txBox="1"/>
              <p:nvPr/>
            </p:nvSpPr>
            <p:spPr>
              <a:xfrm>
                <a:off x="7843877" y="4656080"/>
                <a:ext cx="612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ctrlPr>
                        </m:sSubPr>
                        <m:e>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𝑩</m:t>
                          </m:r>
                        </m:e>
                        <m:sub>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𝟐</m:t>
                          </m:r>
                        </m:sub>
                      </m:sSub>
                    </m:oMath>
                  </m:oMathPara>
                </a14:m>
                <a:endParaRPr kumimoji="1" lang="ja-JP" altLang="en-US" sz="1400" b="1"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mc:Choice>
        <mc:Fallback xmlns="">
          <p:sp>
            <p:nvSpPr>
              <p:cNvPr id="47" name="テキスト ボックス 47">
                <a:extLst>
                  <a:ext uri="{FF2B5EF4-FFF2-40B4-BE49-F238E27FC236}">
                    <a16:creationId xmlns:a16="http://schemas.microsoft.com/office/drawing/2014/main" id="{8657EEAA-4803-4CB0-8915-B6C7D6A5D4F9}"/>
                  </a:ext>
                </a:extLst>
              </p:cNvPr>
              <p:cNvSpPr txBox="1">
                <a:spLocks noRot="1" noChangeAspect="1" noMove="1" noResize="1" noEditPoints="1" noAdjustHandles="1" noChangeArrowheads="1" noChangeShapeType="1" noTextEdit="1"/>
              </p:cNvSpPr>
              <p:nvPr/>
            </p:nvSpPr>
            <p:spPr>
              <a:xfrm>
                <a:off x="7843877" y="4656080"/>
                <a:ext cx="612000" cy="338554"/>
              </a:xfrm>
              <a:prstGeom prst="rect">
                <a:avLst/>
              </a:prstGeom>
              <a:blipFill>
                <a:blip r:embed="rId9"/>
                <a:stretch>
                  <a:fillRect b="-181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8" name="テキスト ボックス 48">
                <a:extLst>
                  <a:ext uri="{FF2B5EF4-FFF2-40B4-BE49-F238E27FC236}">
                    <a16:creationId xmlns:a16="http://schemas.microsoft.com/office/drawing/2014/main" id="{6244090E-7B3E-496B-9445-440513822CAD}"/>
                  </a:ext>
                </a:extLst>
              </p:cNvPr>
              <p:cNvSpPr txBox="1"/>
              <p:nvPr/>
            </p:nvSpPr>
            <p:spPr>
              <a:xfrm>
                <a:off x="8289267" y="4655113"/>
                <a:ext cx="685997" cy="3329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ctrlPr>
                      </m:sSubPr>
                      <m:e>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𝑩</m:t>
                        </m:r>
                      </m:e>
                      <m:sub>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𝟑</m:t>
                        </m:r>
                      </m:sub>
                    </m:sSub>
                    <m:r>
                      <a:rPr kumimoji="1" lang="en-US" altLang="ja-JP" sz="1600" b="1" i="1" u="none" strike="noStrike" kern="1200" cap="none" spc="0" normalizeH="0" baseline="0" noProof="0" dirty="0" smtClean="0">
                        <a:ln>
                          <a:noFill/>
                        </a:ln>
                        <a:solidFill>
                          <a:srgbClr val="FE3931"/>
                        </a:solidFill>
                        <a:effectLst/>
                        <a:uLnTx/>
                        <a:uFillTx/>
                        <a:latin typeface="Cambria Math" panose="02040503050406030204" pitchFamily="18" charset="0"/>
                        <a:ea typeface="Verdana" panose="020B0604030504040204" pitchFamily="34" charset="0"/>
                        <a:cs typeface="+mn-cs"/>
                      </a:rPr>
                      <m:t> </m:t>
                    </m:r>
                  </m:oMath>
                </a14:m>
                <a:r>
                  <a:rPr kumimoji="1" lang="en-US" altLang="ja-JP" sz="1400" b="1" i="0" u="none" strike="noStrike" kern="1200" cap="none" spc="0" normalizeH="0" baseline="0" noProof="0" dirty="0">
                    <a:ln>
                      <a:noFill/>
                    </a:ln>
                    <a:solidFill>
                      <a:srgbClr val="FF0000"/>
                    </a:solidFill>
                    <a:effectLst/>
                    <a:uLnTx/>
                    <a:uFillTx/>
                    <a:latin typeface="Verdana" panose="020B0604030504040204" pitchFamily="34" charset="0"/>
                    <a:ea typeface="Meiryo UI" panose="020B0604030504040204" pitchFamily="50" charset="-128"/>
                    <a:cs typeface="+mn-cs"/>
                  </a:rPr>
                  <a:t>…</a:t>
                </a:r>
                <a:endParaRPr kumimoji="1" lang="ja-JP" altLang="en-US" sz="1400" b="1" i="0" u="none" strike="noStrike" kern="1200" cap="none" spc="0" normalizeH="0" baseline="0" noProof="0" dirty="0">
                  <a:ln>
                    <a:noFill/>
                  </a:ln>
                  <a:solidFill>
                    <a:srgbClr val="FF0000"/>
                  </a:solidFill>
                  <a:effectLst/>
                  <a:uLnTx/>
                  <a:uFillTx/>
                  <a:latin typeface="Verdana" panose="020B0604030504040204" pitchFamily="34" charset="0"/>
                  <a:ea typeface="Meiryo UI" panose="020B0604030504040204" pitchFamily="50" charset="-128"/>
                  <a:cs typeface="+mn-cs"/>
                </a:endParaRPr>
              </a:p>
            </p:txBody>
          </p:sp>
        </mc:Choice>
        <mc:Fallback xmlns="">
          <p:sp>
            <p:nvSpPr>
              <p:cNvPr id="48" name="テキスト ボックス 48">
                <a:extLst>
                  <a:ext uri="{FF2B5EF4-FFF2-40B4-BE49-F238E27FC236}">
                    <a16:creationId xmlns:a16="http://schemas.microsoft.com/office/drawing/2014/main" id="{6244090E-7B3E-496B-9445-440513822CAD}"/>
                  </a:ext>
                </a:extLst>
              </p:cNvPr>
              <p:cNvSpPr txBox="1">
                <a:spLocks noRot="1" noChangeAspect="1" noMove="1" noResize="1" noEditPoints="1" noAdjustHandles="1" noChangeArrowheads="1" noChangeShapeType="1" noTextEdit="1"/>
              </p:cNvSpPr>
              <p:nvPr/>
            </p:nvSpPr>
            <p:spPr>
              <a:xfrm>
                <a:off x="8289267" y="4655113"/>
                <a:ext cx="685997" cy="332912"/>
              </a:xfrm>
              <a:prstGeom prst="rect">
                <a:avLst/>
              </a:prstGeom>
              <a:blipFill>
                <a:blip r:embed="rId10"/>
                <a:stretch>
                  <a:fillRect b="-16667"/>
                </a:stretch>
              </a:blipFill>
            </p:spPr>
            <p:txBody>
              <a:bodyPr/>
              <a:lstStyle/>
              <a:p>
                <a:r>
                  <a:rPr lang="fr-FR">
                    <a:noFill/>
                  </a:rPr>
                  <a:t> </a:t>
                </a:r>
              </a:p>
            </p:txBody>
          </p:sp>
        </mc:Fallback>
      </mc:AlternateContent>
      <p:sp>
        <p:nvSpPr>
          <p:cNvPr id="49" name="テキスト ボックス 49">
            <a:extLst>
              <a:ext uri="{FF2B5EF4-FFF2-40B4-BE49-F238E27FC236}">
                <a16:creationId xmlns:a16="http://schemas.microsoft.com/office/drawing/2014/main" id="{4F136600-9058-403C-96A6-DCC0DC7DA162}"/>
              </a:ext>
            </a:extLst>
          </p:cNvPr>
          <p:cNvSpPr txBox="1"/>
          <p:nvPr/>
        </p:nvSpPr>
        <p:spPr>
          <a:xfrm>
            <a:off x="2303585" y="2399570"/>
            <a:ext cx="220891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Linear Function</a:t>
            </a:r>
          </a:p>
        </p:txBody>
      </p:sp>
      <p:sp>
        <p:nvSpPr>
          <p:cNvPr id="50" name="テキスト ボックス 50">
            <a:extLst>
              <a:ext uri="{FF2B5EF4-FFF2-40B4-BE49-F238E27FC236}">
                <a16:creationId xmlns:a16="http://schemas.microsoft.com/office/drawing/2014/main" id="{10E634AF-F4DA-4DE5-8DB4-BA32C5B1973E}"/>
              </a:ext>
            </a:extLst>
          </p:cNvPr>
          <p:cNvSpPr txBox="1"/>
          <p:nvPr/>
        </p:nvSpPr>
        <p:spPr>
          <a:xfrm>
            <a:off x="8002298" y="2397736"/>
            <a:ext cx="220891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Step Function</a:t>
            </a:r>
          </a:p>
        </p:txBody>
      </p:sp>
      <p:sp>
        <p:nvSpPr>
          <p:cNvPr id="51" name="スライド番号プレースホルダー 1">
            <a:extLst>
              <a:ext uri="{FF2B5EF4-FFF2-40B4-BE49-F238E27FC236}">
                <a16:creationId xmlns:a16="http://schemas.microsoft.com/office/drawing/2014/main" id="{56449B42-4BC8-4074-81ED-E3A09DA7FED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3" name="四角形: 角を丸くする 52">
                <a:extLst>
                  <a:ext uri="{FF2B5EF4-FFF2-40B4-BE49-F238E27FC236}">
                    <a16:creationId xmlns:a16="http://schemas.microsoft.com/office/drawing/2014/main" id="{587F3763-CF4D-4DCE-8547-8CA8B89938B1}"/>
                  </a:ext>
                </a:extLst>
              </p:cNvPr>
              <p:cNvSpPr/>
              <p:nvPr/>
            </p:nvSpPr>
            <p:spPr bwMode="auto">
              <a:xfrm>
                <a:off x="1606432" y="5404143"/>
                <a:ext cx="3600000" cy="720000"/>
              </a:xfrm>
              <a:prstGeom prst="roundRect">
                <a:avLst/>
              </a:prstGeom>
              <a:solidFill>
                <a:srgbClr val="CCEFFC"/>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 ⟼ </m:t>
                      </m:r>
                      <m:r>
                        <a:rPr kumimoji="0" lang="ja-JP" altLang="en-US"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𝛽</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oMath>
                  </m:oMathPara>
                </a14:m>
                <a:endParaRPr kumimoji="0" lang="en-US" altLang="ja-JP"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53" name="四角形: 角を丸くする 52">
                <a:extLst>
                  <a:ext uri="{FF2B5EF4-FFF2-40B4-BE49-F238E27FC236}">
                    <a16:creationId xmlns:a16="http://schemas.microsoft.com/office/drawing/2014/main" id="{587F3763-CF4D-4DCE-8547-8CA8B89938B1}"/>
                  </a:ext>
                </a:extLst>
              </p:cNvPr>
              <p:cNvSpPr>
                <a:spLocks noRot="1" noChangeAspect="1" noMove="1" noResize="1" noEditPoints="1" noAdjustHandles="1" noChangeArrowheads="1" noChangeShapeType="1" noTextEdit="1"/>
              </p:cNvSpPr>
              <p:nvPr/>
            </p:nvSpPr>
            <p:spPr bwMode="auto">
              <a:xfrm>
                <a:off x="1606432" y="5404143"/>
                <a:ext cx="3600000" cy="720000"/>
              </a:xfrm>
              <a:prstGeom prst="roundRect">
                <a:avLst/>
              </a:prstGeom>
              <a:blipFill>
                <a:blip r:embed="rId11"/>
                <a:stretch>
                  <a:fillRect/>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pic>
        <p:nvPicPr>
          <p:cNvPr id="62" name="オーディオ 61">
            <a:hlinkClick r:id="" action="ppaction://media"/>
            <a:extLst>
              <a:ext uri="{FF2B5EF4-FFF2-40B4-BE49-F238E27FC236}">
                <a16:creationId xmlns:a16="http://schemas.microsoft.com/office/drawing/2014/main" id="{B3CA5DCF-718B-4BAC-B976-DC7CA05F3BFA}"/>
              </a:ext>
            </a:extLst>
          </p:cNvPr>
          <p:cNvPicPr>
            <a:picLocks noChangeAspect="1"/>
          </p:cNvPicPr>
          <p:nvPr>
            <a:audioFile r:link="rId2"/>
            <p:extLst>
              <p:ext uri="{DAA4B4D4-6D71-4841-9C94-3DE7FCFB9230}">
                <p14:media xmlns:p14="http://schemas.microsoft.com/office/powerpoint/2010/main" r:embed="rId3">
                  <p14:trim st="500" end="335.4195"/>
                </p14:media>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39854275"/>
      </p:ext>
    </p:extLst>
  </p:cSld>
  <p:clrMapOvr>
    <a:masterClrMapping/>
  </p:clrMapOvr>
  <mc:AlternateContent xmlns:mc="http://schemas.openxmlformats.org/markup-compatibility/2006" xmlns:p14="http://schemas.microsoft.com/office/powerpoint/2010/main">
    <mc:Choice Requires="p14">
      <p:transition spd="slow" p14:dur="2000" advTm="35922"/>
    </mc:Choice>
    <mc:Fallback xmlns="">
      <p:transition spd="slow" advTm="3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500"/>
                                        <p:tgtEl>
                                          <p:spTgt spid="41"/>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par>
                          <p:cTn id="61" fill="hold">
                            <p:stCondLst>
                              <p:cond delay="2500"/>
                            </p:stCondLst>
                            <p:childTnLst>
                              <p:par>
                                <p:cTn id="62" presetID="22" presetClass="entr" presetSubtype="8"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childTnLst>
                          </p:cTn>
                        </p:par>
                        <p:par>
                          <p:cTn id="65" fill="hold">
                            <p:stCondLst>
                              <p:cond delay="3000"/>
                            </p:stCondLst>
                            <p:childTnLst>
                              <p:par>
                                <p:cTn id="66" presetID="22" presetClass="entr" presetSubtype="8"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left)">
                                      <p:cBhvr>
                                        <p:cTn id="68" dur="500"/>
                                        <p:tgtEl>
                                          <p:spTgt spid="44"/>
                                        </p:tgtEl>
                                      </p:cBhvr>
                                    </p:animEffect>
                                  </p:childTnLst>
                                </p:cTn>
                              </p:par>
                            </p:childTnLst>
                          </p:cTn>
                        </p:par>
                        <p:par>
                          <p:cTn id="69" fill="hold">
                            <p:stCondLst>
                              <p:cond delay="3500"/>
                            </p:stCondLst>
                            <p:childTnLst>
                              <p:par>
                                <p:cTn id="70" presetID="10" presetClass="entr" presetSubtype="0"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62"/>
                </p:tgtEl>
              </p:cMediaNode>
            </p:audio>
          </p:childTnLst>
        </p:cTn>
      </p:par>
    </p:tnLst>
    <p:bldLst>
      <p:bldP spid="37" grpId="0" animBg="1"/>
      <p:bldP spid="45" grpId="0"/>
      <p:bldP spid="46" grpId="0" animBg="1"/>
      <p:bldP spid="47" grpId="0"/>
      <p:bldP spid="48" grpId="0"/>
      <p:bldP spid="49" grpId="0" animBg="1"/>
      <p:bldP spid="50"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76F85D4-E2D4-40F0-9D31-4D64EBC41002}"/>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Discretization</a:t>
            </a:r>
            <a:endParaRPr lang="fr-FR" altLang="fr-FR" dirty="0"/>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774A8753-00E0-411F-8C0E-A34F2CC7626D}"/>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The benefit of Discretization</a:t>
                </a:r>
              </a:p>
              <a:p>
                <a:pPr lvl="1" eaLnBrk="1" hangingPunct="1"/>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marL="457200" lvl="1" indent="0" eaLnBrk="1" hangingPunct="1">
                  <a:buNone/>
                </a:pPr>
                <a:r>
                  <a:rPr lang="en-US" sz="2000" dirty="0">
                    <a:solidFill>
                      <a:schemeClr val="bg1">
                        <a:lumMod val="50000"/>
                      </a:schemeClr>
                    </a:solidFill>
                    <a:latin typeface="Verdana" panose="020B0604030504040204" pitchFamily="34" charset="0"/>
                    <a:ea typeface="Verdana" panose="020B0604030504040204" pitchFamily="34" charset="0"/>
                  </a:rPr>
                  <a:t>-&gt; How should we decide # bins?</a:t>
                </a:r>
              </a:p>
              <a:p>
                <a:pPr marL="457200" lvl="1" indent="0" eaLnBrk="1" hangingPunct="1">
                  <a:buNone/>
                </a:pPr>
                <a:r>
                  <a:rPr lang="en-US" sz="2000" dirty="0">
                    <a:solidFill>
                      <a:schemeClr val="bg1">
                        <a:lumMod val="50000"/>
                      </a:schemeClr>
                    </a:solidFill>
                    <a:latin typeface="Verdana" panose="020B0604030504040204" pitchFamily="34" charset="0"/>
                    <a:ea typeface="Verdana" panose="020B0604030504040204" pitchFamily="34" charset="0"/>
                  </a:rPr>
                  <a:t>-&gt; Too small bins might cause overfitting... </a:t>
                </a:r>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Combination with Regularization</a:t>
                </a:r>
              </a:p>
              <a:p>
                <a:pPr lvl="1" eaLnBrk="1" hangingPunct="1"/>
                <a:r>
                  <a:rPr lang="en-US" dirty="0">
                    <a:latin typeface="Verdana" panose="020B0604030504040204" pitchFamily="34" charset="0"/>
                    <a:ea typeface="Verdana" panose="020B0604030504040204" pitchFamily="34" charset="0"/>
                  </a:rPr>
                  <a:t>You need not to select features </a:t>
                </a:r>
                <a:r>
                  <a:rPr lang="en-US" altLang="ja-JP" dirty="0">
                    <a:latin typeface="Verdana" panose="020B0604030504040204" pitchFamily="34" charset="0"/>
                    <a:ea typeface="Verdana" panose="020B0604030504040204" pitchFamily="34" charset="0"/>
                  </a:rPr>
                  <a:t> (</a:t>
                </a:r>
                <a14:m>
                  <m:oMath xmlns:m="http://schemas.openxmlformats.org/officeDocument/2006/math">
                    <m:sSub>
                      <m:sSubPr>
                        <m:ctrlPr>
                          <a:rPr lang="en-US" altLang="ja-JP" i="1">
                            <a:latin typeface="Cambria Math" panose="02040503050406030204" pitchFamily="18" charset="0"/>
                            <a:ea typeface="Verdana" panose="020B0604030504040204" pitchFamily="34" charset="0"/>
                          </a:rPr>
                        </m:ctrlPr>
                      </m:sSubPr>
                      <m:e>
                        <m:r>
                          <a:rPr lang="ja-JP" altLang="en-US" i="1">
                            <a:latin typeface="Cambria Math" panose="02040503050406030204" pitchFamily="18" charset="0"/>
                            <a:ea typeface="Verdana" panose="020B0604030504040204" pitchFamily="34" charset="0"/>
                          </a:rPr>
                          <m:t>𝛽</m:t>
                        </m:r>
                      </m:e>
                      <m:sub>
                        <m:r>
                          <a:rPr lang="en-US" altLang="ja-JP" b="0" i="1" smtClean="0">
                            <a:latin typeface="Cambria Math" panose="02040503050406030204" pitchFamily="18" charset="0"/>
                            <a:ea typeface="Verdana" panose="020B0604030504040204" pitchFamily="34" charset="0"/>
                          </a:rPr>
                          <m:t>𝑗</m:t>
                        </m:r>
                      </m:sub>
                    </m:sSub>
                    <m:r>
                      <a:rPr lang="en-US" altLang="ja-JP" i="1">
                        <a:latin typeface="Cambria Math" panose="02040503050406030204" pitchFamily="18" charset="0"/>
                        <a:ea typeface="Verdana" panose="020B0604030504040204" pitchFamily="34" charset="0"/>
                      </a:rPr>
                      <m:t>=0</m:t>
                    </m:r>
                  </m:oMath>
                </a14:m>
                <a:r>
                  <a:rPr lang="en-US" altLang="ja-JP" dirty="0">
                    <a:latin typeface="Verdana" panose="020B0604030504040204" pitchFamily="34" charset="0"/>
                    <a:ea typeface="Verdana" panose="020B0604030504040204" pitchFamily="34" charset="0"/>
                  </a:rPr>
                  <a:t> or not) </a:t>
                </a:r>
                <a:r>
                  <a:rPr lang="en-US" dirty="0">
                    <a:latin typeface="Verdana" panose="020B0604030504040204" pitchFamily="34" charset="0"/>
                    <a:ea typeface="Verdana" panose="020B0604030504040204" pitchFamily="34" charset="0"/>
                  </a:rPr>
                  <a:t>by trial and error. Regularization can do it automatically</a:t>
                </a:r>
              </a:p>
              <a:p>
                <a:pPr lvl="1" eaLnBrk="1" hangingPunct="1"/>
                <a:r>
                  <a:rPr lang="en-US" dirty="0">
                    <a:latin typeface="Verdana" panose="020B0604030504040204" pitchFamily="34" charset="0"/>
                    <a:ea typeface="Verdana" panose="020B0604030504040204" pitchFamily="34" charset="0"/>
                  </a:rPr>
                  <a:t>Thus, just split numerical feature as much as possible!</a:t>
                </a:r>
              </a:p>
            </p:txBody>
          </p:sp>
        </mc:Choice>
        <mc:Fallback xmlns="">
          <p:sp>
            <p:nvSpPr>
              <p:cNvPr id="5" name="Espace réservé du contenu 2">
                <a:extLst>
                  <a:ext uri="{FF2B5EF4-FFF2-40B4-BE49-F238E27FC236}">
                    <a16:creationId xmlns:a16="http://schemas.microsoft.com/office/drawing/2014/main" id="{774A8753-00E0-411F-8C0E-A34F2CC7626D}"/>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a:stretch>
              </a:blipFill>
            </p:spPr>
            <p:txBody>
              <a:bodyPr/>
              <a:lstStyle/>
              <a:p>
                <a:r>
                  <a:rPr lang="fr-FR">
                    <a:noFill/>
                  </a:rPr>
                  <a:t> </a:t>
                </a:r>
              </a:p>
            </p:txBody>
          </p:sp>
        </mc:Fallback>
      </mc:AlternateContent>
      <p:sp>
        <p:nvSpPr>
          <p:cNvPr id="6" name="テキスト ボックス 3">
            <a:extLst>
              <a:ext uri="{FF2B5EF4-FFF2-40B4-BE49-F238E27FC236}">
                <a16:creationId xmlns:a16="http://schemas.microsoft.com/office/drawing/2014/main" id="{222C8037-0F08-46AC-8FB4-1FF89E45B7A1}"/>
              </a:ext>
            </a:extLst>
          </p:cNvPr>
          <p:cNvSpPr txBox="1"/>
          <p:nvPr/>
        </p:nvSpPr>
        <p:spPr>
          <a:xfrm>
            <a:off x="1092000" y="2305017"/>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p:sp>
        <p:nvSpPr>
          <p:cNvPr id="7" name="四角形: 角を丸くする 4">
            <a:extLst>
              <a:ext uri="{FF2B5EF4-FFF2-40B4-BE49-F238E27FC236}">
                <a16:creationId xmlns:a16="http://schemas.microsoft.com/office/drawing/2014/main" id="{2EB5C9C4-0865-4408-A26F-D2F4904317FF}"/>
              </a:ext>
            </a:extLst>
          </p:cNvPr>
          <p:cNvSpPr/>
          <p:nvPr/>
        </p:nvSpPr>
        <p:spPr bwMode="auto">
          <a:xfrm>
            <a:off x="2136000" y="2674349"/>
            <a:ext cx="792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Capture non-linearity and prevent underfitting!</a:t>
            </a:r>
          </a:p>
        </p:txBody>
      </p:sp>
      <p:sp>
        <p:nvSpPr>
          <p:cNvPr id="8" name="テキスト ボックス 5">
            <a:extLst>
              <a:ext uri="{FF2B5EF4-FFF2-40B4-BE49-F238E27FC236}">
                <a16:creationId xmlns:a16="http://schemas.microsoft.com/office/drawing/2014/main" id="{8E00B69E-DFBF-4EEC-A550-FB6E7C9F98F6}"/>
              </a:ext>
            </a:extLst>
          </p:cNvPr>
          <p:cNvSpPr txBox="1"/>
          <p:nvPr/>
        </p:nvSpPr>
        <p:spPr>
          <a:xfrm>
            <a:off x="1092000" y="5818186"/>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p:sp>
        <p:nvSpPr>
          <p:cNvPr id="9" name="四角形: 角を丸くする 6">
            <a:extLst>
              <a:ext uri="{FF2B5EF4-FFF2-40B4-BE49-F238E27FC236}">
                <a16:creationId xmlns:a16="http://schemas.microsoft.com/office/drawing/2014/main" id="{6346A18D-E5F1-40FA-8A3C-82D6CEF71D7B}"/>
              </a:ext>
            </a:extLst>
          </p:cNvPr>
          <p:cNvSpPr/>
          <p:nvPr/>
        </p:nvSpPr>
        <p:spPr bwMode="auto">
          <a:xfrm>
            <a:off x="3036000" y="5899518"/>
            <a:ext cx="612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Prevent overfitting as well!</a:t>
            </a:r>
          </a:p>
        </p:txBody>
      </p:sp>
      <p:sp>
        <p:nvSpPr>
          <p:cNvPr id="10" name="スライド番号プレースホルダー 1">
            <a:extLst>
              <a:ext uri="{FF2B5EF4-FFF2-40B4-BE49-F238E27FC236}">
                <a16:creationId xmlns:a16="http://schemas.microsoft.com/office/drawing/2014/main" id="{ECB588B3-6458-4941-BC89-0BFE182292E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4" name="オーディオ 13">
            <a:hlinkClick r:id="" action="ppaction://media"/>
            <a:extLst>
              <a:ext uri="{FF2B5EF4-FFF2-40B4-BE49-F238E27FC236}">
                <a16:creationId xmlns:a16="http://schemas.microsoft.com/office/drawing/2014/main" id="{55B1C761-87B9-4897-BC0B-0492AF496708}"/>
              </a:ext>
            </a:extLst>
          </p:cNvPr>
          <p:cNvPicPr>
            <a:picLocks noChangeAspect="1"/>
          </p:cNvPicPr>
          <p:nvPr>
            <a:audioFile r:link="rId2"/>
            <p:extLst>
              <p:ext uri="{DAA4B4D4-6D71-4841-9C94-3DE7FCFB9230}">
                <p14:media xmlns:p14="http://schemas.microsoft.com/office/powerpoint/2010/main" r:embed="rId3">
                  <p14:trim st="500" end="639.1836"/>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7338947"/>
      </p:ext>
    </p:extLst>
  </p:cSld>
  <p:clrMapOvr>
    <a:masterClrMapping/>
  </p:clrMapOvr>
  <mc:AlternateContent xmlns:mc="http://schemas.openxmlformats.org/markup-compatibility/2006" xmlns:p14="http://schemas.microsoft.com/office/powerpoint/2010/main">
    <mc:Choice Requires="p14">
      <p:transition spd="slow" p14:dur="2000" advTm="36514"/>
    </mc:Choice>
    <mc:Fallback xmlns="">
      <p:transition spd="slow" advTm="3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4"/>
                </p:tgtEl>
              </p:cMediaNode>
            </p:audio>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9F8762E8-B71E-402E-8E0D-B701CCA3E2C4}"/>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endParaRPr kumimoji="1" lang="ja-JP" altLang="en-US" dirty="0"/>
          </a:p>
        </p:txBody>
      </p:sp>
      <p:sp>
        <p:nvSpPr>
          <p:cNvPr id="5" name="コンテンツ プレースホルダー 2">
            <a:extLst>
              <a:ext uri="{FF2B5EF4-FFF2-40B4-BE49-F238E27FC236}">
                <a16:creationId xmlns:a16="http://schemas.microsoft.com/office/drawing/2014/main" id="{E44D185F-C2AD-445E-855A-602454FC5281}"/>
              </a:ext>
            </a:extLst>
          </p:cNvPr>
          <p:cNvSpPr>
            <a:spLocks noGrp="1"/>
          </p:cNvSpPr>
          <p:nvPr>
            <p:ph idx="1"/>
          </p:nvPr>
        </p:nvSpPr>
        <p:spPr>
          <a:xfrm>
            <a:off x="838200" y="1825625"/>
            <a:ext cx="10515600" cy="4351338"/>
          </a:xfrm>
        </p:spPr>
        <p:txBody>
          <a:bodyPr/>
          <a:lstStyle/>
          <a:p>
            <a:endParaRPr kumimoji="1" lang="en-US" altLang="ja-JP" dirty="0"/>
          </a:p>
          <a:p>
            <a:endParaRPr kumimoji="1" lang="en-US" altLang="ja-JP" dirty="0"/>
          </a:p>
          <a:p>
            <a:endParaRPr kumimoji="1" lang="en-US" altLang="ja-JP" dirty="0"/>
          </a:p>
          <a:p>
            <a:pPr marL="0" indent="0" algn="ctr">
              <a:buNone/>
            </a:pPr>
            <a:r>
              <a:rPr kumimoji="1" lang="en-US" altLang="ja-JP" sz="6000" b="1" dirty="0">
                <a:latin typeface="Verdana" panose="020B0604030504040204" pitchFamily="34" charset="0"/>
                <a:ea typeface="Verdana" panose="020B0604030504040204" pitchFamily="34" charset="0"/>
              </a:rPr>
              <a:t>O Dummy Variables</a:t>
            </a:r>
            <a:endParaRPr kumimoji="1" lang="ja-JP" altLang="en-US" sz="6000" b="1"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CBC28CC9-3DD3-45B1-BF6D-D36913904CA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オーディオ 7">
            <a:hlinkClick r:id="" action="ppaction://media"/>
            <a:extLst>
              <a:ext uri="{FF2B5EF4-FFF2-40B4-BE49-F238E27FC236}">
                <a16:creationId xmlns:a16="http://schemas.microsoft.com/office/drawing/2014/main" id="{8C6A0B9F-1F53-4BD6-B6C7-75025108458C}"/>
              </a:ext>
            </a:extLst>
          </p:cNvPr>
          <p:cNvPicPr>
            <a:picLocks noChangeAspect="1"/>
          </p:cNvPicPr>
          <p:nvPr>
            <a:audioFile r:link="rId1"/>
            <p:extLst>
              <p:ext uri="{DAA4B4D4-6D71-4841-9C94-3DE7FCFB9230}">
                <p14:media xmlns:p14="http://schemas.microsoft.com/office/powerpoint/2010/main" r:embed="rId2">
                  <p14:trim st="500" end="542.721"/>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4064020"/>
      </p:ext>
    </p:extLst>
  </p:cSld>
  <p:clrMapOvr>
    <a:masterClrMapping/>
  </p:clrMapOvr>
  <mc:AlternateContent xmlns:mc="http://schemas.openxmlformats.org/markup-compatibility/2006" xmlns:p14="http://schemas.microsoft.com/office/powerpoint/2010/main">
    <mc:Choice Requires="p14">
      <p:transition spd="slow" p14:dur="2000" advTm="4269"/>
    </mc:Choice>
    <mc:Fallback xmlns="">
      <p:transition spd="slow" advTm="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13A3767D-7734-4111-B6DC-5E85968D487C}"/>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O Dummy Variables</a:t>
            </a:r>
            <a:endParaRPr lang="fr-FR" altLang="fr-FR" dirty="0"/>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1AD28CDF-6E70-45C4-9852-DF066784AE58}"/>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Concerns need to be solved</a:t>
                </a:r>
              </a:p>
              <a:p>
                <a:pPr lvl="1" eaLnBrk="1" hangingPunct="1"/>
                <a:r>
                  <a:rPr lang="en-US" dirty="0">
                    <a:ea typeface="Cambria Math" panose="02040503050406030204" pitchFamily="18" charset="0"/>
                  </a:rPr>
                  <a:t>The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latin typeface="Verdana" panose="020B0604030504040204" pitchFamily="34" charset="0"/>
                    <a:ea typeface="Verdana" panose="020B0604030504040204" pitchFamily="34" charset="0"/>
                  </a:rPr>
                  <a:t>s could change sharply among the adjacent bins;</a:t>
                </a:r>
              </a:p>
              <a:p>
                <a:pPr lvl="1" eaLnBrk="1" hangingPunct="1"/>
                <a:endParaRPr lang="en-US" dirty="0">
                  <a:latin typeface="Verdana" panose="020B0604030504040204" pitchFamily="34" charset="0"/>
                  <a:ea typeface="Verdana" panose="020B0604030504040204" pitchFamily="34" charset="0"/>
                </a:endParaRPr>
              </a:p>
              <a:p>
                <a:pPr lvl="1" eaLnBrk="1" hangingPunct="1"/>
                <a:r>
                  <a:rPr lang="en-US" dirty="0">
                    <a:latin typeface="Verdana" panose="020B0604030504040204" pitchFamily="34" charset="0"/>
                    <a:ea typeface="Verdana" panose="020B0604030504040204" pitchFamily="34" charset="0"/>
                  </a:rPr>
                  <a:t>The sequence of </a:t>
                </a:r>
                <a14:m>
                  <m:oMath xmlns:m="http://schemas.openxmlformats.org/officeDocument/2006/math">
                    <m:r>
                      <a:rPr lang="en-US" altLang="ja-JP" i="1">
                        <a:latin typeface="Cambria Math" panose="02040503050406030204" pitchFamily="18" charset="0"/>
                        <a:ea typeface="Cambria Math" panose="02040503050406030204" pitchFamily="18" charset="0"/>
                      </a:rPr>
                      <m:t>𝛽</m:t>
                    </m:r>
                  </m:oMath>
                </a14:m>
                <a:r>
                  <a:rPr lang="en-US" dirty="0">
                    <a:latin typeface="Verdana" panose="020B0604030504040204" pitchFamily="34" charset="0"/>
                    <a:ea typeface="Verdana" panose="020B0604030504040204" pitchFamily="34" charset="0"/>
                  </a:rPr>
                  <a:t> could lack consistency;</a:t>
                </a:r>
              </a:p>
              <a:p>
                <a:pPr marL="457200" lvl="1" indent="0" eaLnBrk="1" hangingPunct="1">
                  <a:buNone/>
                </a:pPr>
                <a:r>
                  <a:rPr lang="en-US" dirty="0">
                    <a:latin typeface="Verdana" panose="020B0604030504040204" pitchFamily="34" charset="0"/>
                    <a:ea typeface="Verdana" panose="020B0604030504040204" pitchFamily="34" charset="0"/>
                  </a:rPr>
                  <a:t>  (e.g. </a:t>
                </a:r>
                <a14:m>
                  <m:oMath xmlns:m="http://schemas.openxmlformats.org/officeDocument/2006/math">
                    <m:sSub>
                      <m:sSubPr>
                        <m:ctrlPr>
                          <a:rPr lang="en-US" altLang="ja-JP" i="1" smtClean="0">
                            <a:latin typeface="Cambria Math" panose="02040503050406030204" pitchFamily="18" charset="0"/>
                            <a:ea typeface="Verdana" panose="020B0604030504040204" pitchFamily="34" charset="0"/>
                          </a:rPr>
                        </m:ctrlPr>
                      </m:sSubPr>
                      <m:e>
                        <m:r>
                          <a:rPr lang="ja-JP" altLang="en-US" i="1" smtClean="0">
                            <a:latin typeface="Cambria Math" panose="02040503050406030204" pitchFamily="18" charset="0"/>
                            <a:ea typeface="Verdana" panose="020B0604030504040204" pitchFamily="34" charset="0"/>
                          </a:rPr>
                          <m:t>𝛽</m:t>
                        </m:r>
                      </m:e>
                      <m:sub>
                        <m:r>
                          <a:rPr lang="en-US" altLang="ja-JP" b="0" i="1" smtClean="0">
                            <a:latin typeface="Cambria Math" panose="02040503050406030204" pitchFamily="18" charset="0"/>
                            <a:ea typeface="Verdana" panose="020B0604030504040204" pitchFamily="34" charset="0"/>
                          </a:rPr>
                          <m:t>𝑗</m:t>
                        </m:r>
                      </m:sub>
                    </m:sSub>
                    <m:r>
                      <a:rPr lang="en-US" altLang="ja-JP" b="0" i="1" smtClean="0">
                        <a:latin typeface="Cambria Math" panose="02040503050406030204" pitchFamily="18" charset="0"/>
                        <a:ea typeface="Verdana" panose="020B0604030504040204" pitchFamily="34" charset="0"/>
                      </a:rPr>
                      <m:t>=</m:t>
                    </m:r>
                    <m:r>
                      <a:rPr lang="en-US" altLang="ja-JP" b="0" i="1" smtClean="0">
                        <a:latin typeface="Cambria Math" panose="02040503050406030204" pitchFamily="18" charset="0"/>
                        <a:ea typeface="Cambria Math" panose="02040503050406030204" pitchFamily="18" charset="0"/>
                      </a:rPr>
                      <m:t>0</m:t>
                    </m:r>
                    <m:r>
                      <a:rPr lang="en-US" altLang="ja-JP" b="0" i="1" smtClean="0">
                        <a:latin typeface="Cambria Math" panose="02040503050406030204" pitchFamily="18" charset="0"/>
                        <a:ea typeface="Cambria Math" panose="02040503050406030204" pitchFamily="18" charset="0"/>
                      </a:rPr>
                      <m:t>, </m:t>
                    </m:r>
                    <m:r>
                      <m:rPr>
                        <m:sty m:val="p"/>
                      </m:rPr>
                      <a:rPr lang="en-US" altLang="ja-JP" b="0" i="0" smtClean="0">
                        <a:latin typeface="Cambria Math" panose="02040503050406030204" pitchFamily="18" charset="0"/>
                        <a:ea typeface="Cambria Math" panose="02040503050406030204" pitchFamily="18" charset="0"/>
                      </a:rPr>
                      <m:t>but</m:t>
                    </m:r>
                    <m:r>
                      <a:rPr lang="en-US" altLang="ja-JP" b="0" i="1" smtClean="0">
                        <a:latin typeface="Cambria Math" panose="02040503050406030204" pitchFamily="18" charset="0"/>
                        <a:ea typeface="Cambria Math" panose="02040503050406030204" pitchFamily="18" charset="0"/>
                      </a:rPr>
                      <m:t> </m:t>
                    </m:r>
                    <m:sSub>
                      <m:sSubPr>
                        <m:ctrlPr>
                          <a:rPr lang="en-US" altLang="ja-JP" i="1">
                            <a:latin typeface="Cambria Math" panose="02040503050406030204" pitchFamily="18" charset="0"/>
                            <a:ea typeface="Verdana" panose="020B0604030504040204" pitchFamily="34" charset="0"/>
                          </a:rPr>
                        </m:ctrlPr>
                      </m:sSubPr>
                      <m:e>
                        <m:r>
                          <a:rPr lang="ja-JP" altLang="en-US" i="1">
                            <a:latin typeface="Cambria Math" panose="02040503050406030204" pitchFamily="18" charset="0"/>
                            <a:ea typeface="Verdana" panose="020B0604030504040204" pitchFamily="34" charset="0"/>
                          </a:rPr>
                          <m:t>𝛽</m:t>
                        </m:r>
                      </m:e>
                      <m:sub>
                        <m:r>
                          <a:rPr lang="en-US" altLang="ja-JP" b="0" i="1" smtClean="0">
                            <a:latin typeface="Cambria Math" panose="02040503050406030204" pitchFamily="18" charset="0"/>
                            <a:ea typeface="Verdana" panose="020B0604030504040204" pitchFamily="34" charset="0"/>
                          </a:rPr>
                          <m:t>𝑗</m:t>
                        </m:r>
                        <m:r>
                          <a:rPr lang="en-US" altLang="ja-JP" b="0" i="1" smtClean="0">
                            <a:latin typeface="Cambria Math" panose="02040503050406030204" pitchFamily="18" charset="0"/>
                            <a:ea typeface="Verdana" panose="020B0604030504040204" pitchFamily="34" charset="0"/>
                          </a:rPr>
                          <m:t>−</m:t>
                        </m:r>
                        <m:r>
                          <a:rPr lang="en-US" altLang="ja-JP" b="0" i="1" smtClean="0">
                            <a:latin typeface="Cambria Math" panose="02040503050406030204" pitchFamily="18" charset="0"/>
                            <a:ea typeface="Verdana" panose="020B0604030504040204" pitchFamily="34" charset="0"/>
                          </a:rPr>
                          <m:t>1</m:t>
                        </m:r>
                      </m:sub>
                    </m:sSub>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0</m:t>
                    </m:r>
                    <m:r>
                      <a:rPr lang="en-US" altLang="ja-JP" b="0" i="1" smtClean="0">
                        <a:latin typeface="Cambria Math" panose="02040503050406030204" pitchFamily="18" charset="0"/>
                        <a:ea typeface="Cambria Math" panose="02040503050406030204" pitchFamily="18" charset="0"/>
                      </a:rPr>
                      <m:t>,</m:t>
                    </m:r>
                    <m:sSub>
                      <m:sSubPr>
                        <m:ctrlPr>
                          <a:rPr lang="en-US" altLang="ja-JP" i="1">
                            <a:latin typeface="Cambria Math" panose="02040503050406030204" pitchFamily="18" charset="0"/>
                            <a:ea typeface="Verdana" panose="020B0604030504040204" pitchFamily="34" charset="0"/>
                          </a:rPr>
                        </m:ctrlPr>
                      </m:sSubPr>
                      <m:e>
                        <m:r>
                          <a:rPr lang="ja-JP" altLang="en-US" i="1">
                            <a:latin typeface="Cambria Math" panose="02040503050406030204" pitchFamily="18" charset="0"/>
                            <a:ea typeface="Verdana" panose="020B0604030504040204" pitchFamily="34" charset="0"/>
                          </a:rPr>
                          <m:t>𝛽</m:t>
                        </m:r>
                      </m:e>
                      <m:sub>
                        <m:r>
                          <a:rPr lang="en-US" altLang="ja-JP" b="0" i="1" smtClean="0">
                            <a:latin typeface="Cambria Math" panose="02040503050406030204" pitchFamily="18" charset="0"/>
                            <a:ea typeface="Verdana" panose="020B0604030504040204" pitchFamily="34" charset="0"/>
                          </a:rPr>
                          <m:t>𝑗</m:t>
                        </m:r>
                        <m:r>
                          <a:rPr lang="en-US" altLang="ja-JP" b="0" i="1" smtClean="0">
                            <a:latin typeface="Cambria Math" panose="02040503050406030204" pitchFamily="18" charset="0"/>
                            <a:ea typeface="Verdana" panose="020B0604030504040204" pitchFamily="34" charset="0"/>
                          </a:rPr>
                          <m:t>+</m:t>
                        </m:r>
                        <m:r>
                          <a:rPr lang="en-US" altLang="ja-JP" b="0" i="1" smtClean="0">
                            <a:latin typeface="Cambria Math" panose="02040503050406030204" pitchFamily="18" charset="0"/>
                            <a:ea typeface="Verdana" panose="020B0604030504040204" pitchFamily="34" charset="0"/>
                          </a:rPr>
                          <m:t>1</m:t>
                        </m:r>
                      </m:sub>
                    </m:sSub>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0</m:t>
                    </m:r>
                  </m:oMath>
                </a14:m>
                <a:r>
                  <a:rPr lang="en-US" dirty="0">
                    <a:latin typeface="Verdana" panose="020B0604030504040204" pitchFamily="34" charset="0"/>
                    <a:ea typeface="Verdana" panose="020B0604030504040204" pitchFamily="34" charset="0"/>
                  </a:rPr>
                  <a:t>)</a:t>
                </a:r>
              </a:p>
              <a:p>
                <a:pPr lvl="1" eaLnBrk="1" hangingPunct="1"/>
                <a:endParaRPr lang="en-US" dirty="0">
                  <a:latin typeface="Verdana" panose="020B0604030504040204" pitchFamily="34" charset="0"/>
                  <a:ea typeface="Verdana" panose="020B0604030504040204" pitchFamily="34" charset="0"/>
                </a:endParaRPr>
              </a:p>
              <a:p>
                <a:pPr marL="457200" lvl="1" indent="0" eaLnBrk="1" hangingPunct="1">
                  <a:buNone/>
                </a:pPr>
                <a:r>
                  <a:rPr lang="en-US" dirty="0">
                    <a:latin typeface="Verdana" panose="020B0604030504040204" pitchFamily="34" charset="0"/>
                    <a:ea typeface="Verdana" panose="020B0604030504040204" pitchFamily="34" charset="0"/>
                  </a:rPr>
                  <a:t>...due to “independent estimation”</a:t>
                </a: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p:txBody>
          </p:sp>
        </mc:Choice>
        <mc:Fallback xmlns="">
          <p:sp>
            <p:nvSpPr>
              <p:cNvPr id="5" name="Espace réservé du contenu 2">
                <a:extLst>
                  <a:ext uri="{FF2B5EF4-FFF2-40B4-BE49-F238E27FC236}">
                    <a16:creationId xmlns:a16="http://schemas.microsoft.com/office/drawing/2014/main" id="{1AD28CDF-6E70-45C4-9852-DF066784AE58}"/>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a:stretch>
              </a:blipFill>
            </p:spPr>
            <p:txBody>
              <a:bodyPr/>
              <a:lstStyle/>
              <a:p>
                <a:r>
                  <a:rPr lang="ja-JP" altLang="en-US">
                    <a:noFill/>
                  </a:rPr>
                  <a:t> </a:t>
                </a:r>
              </a:p>
            </p:txBody>
          </p:sp>
        </mc:Fallback>
      </mc:AlternateContent>
      <p:sp>
        <p:nvSpPr>
          <p:cNvPr id="6" name="スライド番号プレースホルダー 1">
            <a:extLst>
              <a:ext uri="{FF2B5EF4-FFF2-40B4-BE49-F238E27FC236}">
                <a16:creationId xmlns:a16="http://schemas.microsoft.com/office/drawing/2014/main" id="{22DE6D5F-6083-46DD-999E-0AF969B3D54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テキスト ボックス 6">
            <a:extLst>
              <a:ext uri="{FF2B5EF4-FFF2-40B4-BE49-F238E27FC236}">
                <a16:creationId xmlns:a16="http://schemas.microsoft.com/office/drawing/2014/main" id="{F7CEAFD5-1622-4DBE-9242-F58052E6F286}"/>
              </a:ext>
            </a:extLst>
          </p:cNvPr>
          <p:cNvSpPr txBox="1"/>
          <p:nvPr/>
        </p:nvSpPr>
        <p:spPr>
          <a:xfrm>
            <a:off x="1092000" y="5080979"/>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p:sp>
        <p:nvSpPr>
          <p:cNvPr id="8" name="四角形: 角を丸くする 7">
            <a:extLst>
              <a:ext uri="{FF2B5EF4-FFF2-40B4-BE49-F238E27FC236}">
                <a16:creationId xmlns:a16="http://schemas.microsoft.com/office/drawing/2014/main" id="{713FB72C-0DC6-41EA-958E-9AA419FB9196}"/>
              </a:ext>
            </a:extLst>
          </p:cNvPr>
          <p:cNvSpPr/>
          <p:nvPr/>
        </p:nvSpPr>
        <p:spPr bwMode="auto">
          <a:xfrm>
            <a:off x="3036000" y="5162311"/>
            <a:ext cx="612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Ordinal information is essential!</a:t>
            </a:r>
          </a:p>
        </p:txBody>
      </p:sp>
      <p:sp>
        <p:nvSpPr>
          <p:cNvPr id="9" name="吹き出し: 角を丸めた四角形 2">
            <a:extLst>
              <a:ext uri="{FF2B5EF4-FFF2-40B4-BE49-F238E27FC236}">
                <a16:creationId xmlns:a16="http://schemas.microsoft.com/office/drawing/2014/main" id="{E2667F6A-C4CE-427C-AC68-8512AF428BAE}"/>
              </a:ext>
            </a:extLst>
          </p:cNvPr>
          <p:cNvSpPr/>
          <p:nvPr/>
        </p:nvSpPr>
        <p:spPr>
          <a:xfrm>
            <a:off x="8339666" y="3284036"/>
            <a:ext cx="3168000" cy="1584000"/>
          </a:xfrm>
          <a:prstGeom prst="wedgeRoundRectCallout">
            <a:avLst>
              <a:gd name="adj1" fmla="val -95778"/>
              <a:gd name="adj2" fmla="val -24843"/>
              <a:gd name="adj3" fmla="val 16667"/>
            </a:avLst>
          </a:prstGeom>
          <a:no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Is this permitted?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Premium discount is available in a certain age group, but the nearby groups are not.</a:t>
            </a:r>
          </a:p>
        </p:txBody>
      </p:sp>
      <p:pic>
        <p:nvPicPr>
          <p:cNvPr id="23" name="オーディオ 22">
            <a:hlinkClick r:id="" action="ppaction://media"/>
            <a:extLst>
              <a:ext uri="{FF2B5EF4-FFF2-40B4-BE49-F238E27FC236}">
                <a16:creationId xmlns:a16="http://schemas.microsoft.com/office/drawing/2014/main" id="{A6AD5A44-7D58-4EE1-B937-D2332163CF50}"/>
              </a:ext>
            </a:extLst>
          </p:cNvPr>
          <p:cNvPicPr>
            <a:picLocks noChangeAspect="1"/>
          </p:cNvPicPr>
          <p:nvPr>
            <a:audioFile r:link="rId2"/>
            <p:extLst>
              <p:ext uri="{DAA4B4D4-6D71-4841-9C94-3DE7FCFB9230}">
                <p14:media xmlns:p14="http://schemas.microsoft.com/office/powerpoint/2010/main" r:embed="rId3">
                  <p14:trim st="500" end="666.4172"/>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50681982"/>
      </p:ext>
    </p:extLst>
  </p:cSld>
  <p:clrMapOvr>
    <a:masterClrMapping/>
  </p:clrMapOvr>
  <mc:AlternateContent xmlns:mc="http://schemas.openxmlformats.org/markup-compatibility/2006" xmlns:p14="http://schemas.microsoft.com/office/powerpoint/2010/main">
    <mc:Choice Requires="p14">
      <p:transition spd="slow" p14:dur="2000" advTm="39721"/>
    </mc:Choice>
    <mc:Fallback xmlns="">
      <p:transition spd="slow" advTm="3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500"/>
                                        <p:tgtEl>
                                          <p:spTgt spid="5">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3"/>
                </p:tgtEl>
              </p:cMediaNode>
            </p:audio>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5B8D11E4-681C-4D3A-98E6-835BE89310B0}"/>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O Dummy Variables</a:t>
            </a:r>
            <a:endParaRPr lang="fr-FR" altLang="fr-FR" dirty="0"/>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42A59F55-B716-4A59-9D53-02AE49EB768E}"/>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Elaborate on dummy variables</a:t>
                </a:r>
              </a:p>
              <a:p>
                <a:pPr lvl="1" eaLnBrk="1" hangingPunct="1"/>
                <a:r>
                  <a:rPr lang="en-US" dirty="0">
                    <a:latin typeface="Verdana" panose="020B0604030504040204" pitchFamily="34" charset="0"/>
                    <a:ea typeface="Verdana" panose="020B0604030504040204" pitchFamily="34" charset="0"/>
                  </a:rPr>
                  <a:t>The discretized feature </a:t>
                </a:r>
                <a14:m>
                  <m:oMath xmlns:m="http://schemas.openxmlformats.org/officeDocument/2006/math">
                    <m:r>
                      <a:rPr lang="en-US" b="0" i="1" smtClean="0">
                        <a:latin typeface="Cambria Math" panose="02040503050406030204" pitchFamily="18" charset="0"/>
                        <a:ea typeface="Verdana" panose="020B0604030504040204" pitchFamily="34" charset="0"/>
                      </a:rPr>
                      <m:t>𝑥</m:t>
                    </m:r>
                  </m:oMath>
                </a14:m>
                <a:r>
                  <a:rPr lang="en-US" dirty="0">
                    <a:latin typeface="Verdana" panose="020B0604030504040204" pitchFamily="34" charset="0"/>
                    <a:ea typeface="Verdana" panose="020B0604030504040204" pitchFamily="34" charset="0"/>
                  </a:rPr>
                  <a:t> takes </a:t>
                </a:r>
                <a14:m>
                  <m:oMath xmlns:m="http://schemas.openxmlformats.org/officeDocument/2006/math">
                    <m:r>
                      <a:rPr lang="en-US" b="0" i="1" smtClean="0">
                        <a:latin typeface="Cambria Math" panose="02040503050406030204" pitchFamily="18" charset="0"/>
                        <a:ea typeface="Verdana" panose="020B0604030504040204" pitchFamily="34" charset="0"/>
                      </a:rPr>
                      <m:t>𝑚</m:t>
                    </m:r>
                  </m:oMath>
                </a14:m>
                <a:r>
                  <a:rPr lang="en-US" dirty="0">
                    <a:latin typeface="Cambria Math" panose="02040503050406030204" pitchFamily="18" charset="0"/>
                    <a:ea typeface="Cambria Math" panose="02040503050406030204" pitchFamily="18" charset="0"/>
                  </a:rPr>
                  <a:t> </a:t>
                </a:r>
                <a:r>
                  <a:rPr lang="en-US" dirty="0">
                    <a:latin typeface="Verdana" panose="020B0604030504040204" pitchFamily="34" charset="0"/>
                    <a:ea typeface="Verdana" panose="020B0604030504040204" pitchFamily="34" charset="0"/>
                  </a:rPr>
                  <a:t>levels </a:t>
                </a:r>
                <a14:m>
                  <m:oMath xmlns:m="http://schemas.openxmlformats.org/officeDocument/2006/math">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1,2,</m:t>
                        </m:r>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𝑚</m:t>
                        </m:r>
                      </m:e>
                    </m:d>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𝑗</m:t>
                    </m:r>
                    <m:r>
                      <a:rPr lang="en-US" altLang="ja-JP" b="0" i="1" smtClean="0">
                        <a:latin typeface="Cambria Math" panose="02040503050406030204" pitchFamily="18" charset="0"/>
                        <a:ea typeface="Cambria Math" panose="02040503050406030204" pitchFamily="18" charset="0"/>
                      </a:rPr>
                      <m:t>)</m:t>
                    </m:r>
                  </m:oMath>
                </a14:m>
                <a:endParaRPr lang="en-US" dirty="0">
                  <a:latin typeface="Verdana" panose="020B0604030504040204" pitchFamily="34" charset="0"/>
                  <a:ea typeface="Verdana" panose="020B0604030504040204" pitchFamily="34" charset="0"/>
                </a:endParaRPr>
              </a:p>
            </p:txBody>
          </p:sp>
        </mc:Choice>
        <mc:Fallback xmlns="">
          <p:sp>
            <p:nvSpPr>
              <p:cNvPr id="5" name="Espace réservé du contenu 2">
                <a:extLst>
                  <a:ext uri="{FF2B5EF4-FFF2-40B4-BE49-F238E27FC236}">
                    <a16:creationId xmlns:a16="http://schemas.microsoft.com/office/drawing/2014/main" id="{42A59F55-B716-4A59-9D53-02AE49EB768E}"/>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a:stretch>
              </a:blipFill>
            </p:spPr>
            <p:txBody>
              <a:bodyPr/>
              <a:lstStyle/>
              <a:p>
                <a:r>
                  <a:rPr lang="fr-FR">
                    <a:noFill/>
                  </a:rPr>
                  <a:t> </a:t>
                </a:r>
              </a:p>
            </p:txBody>
          </p:sp>
        </mc:Fallback>
      </mc:AlternateContent>
      <p:sp>
        <p:nvSpPr>
          <p:cNvPr id="6" name="スライド番号プレースホルダー 1">
            <a:extLst>
              <a:ext uri="{FF2B5EF4-FFF2-40B4-BE49-F238E27FC236}">
                <a16:creationId xmlns:a16="http://schemas.microsoft.com/office/drawing/2014/main" id="{24043F7E-8D27-45C0-8779-65DED8D08CC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四角形: 角を丸くする 8">
                <a:extLst>
                  <a:ext uri="{FF2B5EF4-FFF2-40B4-BE49-F238E27FC236}">
                    <a16:creationId xmlns:a16="http://schemas.microsoft.com/office/drawing/2014/main" id="{FD447AF5-F0C1-4484-A7AA-1EFD80E8EA2C}"/>
                  </a:ext>
                </a:extLst>
              </p:cNvPr>
              <p:cNvSpPr/>
              <p:nvPr/>
            </p:nvSpPr>
            <p:spPr bwMode="auto">
              <a:xfrm>
                <a:off x="1545465" y="3136732"/>
                <a:ext cx="3600000" cy="864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eqArr>
                            <m:eqArr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&amp;1</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  </m:t>
                              </m:r>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if</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𝑗</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&amp;0   </m:t>
                              </m:r>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otherwise</m:t>
                              </m:r>
                              <m:r>
                                <a:rPr kumimoji="1" lang="en-US" altLang="ja-JP"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eqArr>
                        </m:e>
                      </m:d>
                    </m:oMath>
                  </m:oMathPara>
                </a14:m>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mc:Choice>
        <mc:Fallback xmlns="">
          <p:sp>
            <p:nvSpPr>
              <p:cNvPr id="7" name="四角形: 角を丸くする 8">
                <a:extLst>
                  <a:ext uri="{FF2B5EF4-FFF2-40B4-BE49-F238E27FC236}">
                    <a16:creationId xmlns:a16="http://schemas.microsoft.com/office/drawing/2014/main" id="{FD447AF5-F0C1-4484-A7AA-1EFD80E8EA2C}"/>
                  </a:ext>
                </a:extLst>
              </p:cNvPr>
              <p:cNvSpPr>
                <a:spLocks noRot="1" noChangeAspect="1" noMove="1" noResize="1" noEditPoints="1" noAdjustHandles="1" noChangeArrowheads="1" noChangeShapeType="1" noTextEdit="1"/>
              </p:cNvSpPr>
              <p:nvPr/>
            </p:nvSpPr>
            <p:spPr bwMode="auto">
              <a:xfrm>
                <a:off x="1545465" y="3136732"/>
                <a:ext cx="3600000" cy="864000"/>
              </a:xfrm>
              <a:prstGeom prst="roundRect">
                <a:avLst/>
              </a:prstGeom>
              <a:blipFill>
                <a:blip r:embed="rId8"/>
                <a:stretch>
                  <a:fillRect/>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sp>
        <p:nvSpPr>
          <p:cNvPr id="8" name="テキスト ボックス 9">
            <a:extLst>
              <a:ext uri="{FF2B5EF4-FFF2-40B4-BE49-F238E27FC236}">
                <a16:creationId xmlns:a16="http://schemas.microsoft.com/office/drawing/2014/main" id="{135B4A8C-F388-4D1D-8D84-B9264D07C2F3}"/>
              </a:ext>
            </a:extLst>
          </p:cNvPr>
          <p:cNvSpPr txBox="1"/>
          <p:nvPr/>
        </p:nvSpPr>
        <p:spPr>
          <a:xfrm>
            <a:off x="2085465" y="2759729"/>
            <a:ext cx="2520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U (Usual) Dummy</a:t>
            </a:r>
          </a:p>
        </p:txBody>
      </p:sp>
      <p:sp>
        <p:nvSpPr>
          <p:cNvPr id="9" name="テキスト ボックス 10">
            <a:extLst>
              <a:ext uri="{FF2B5EF4-FFF2-40B4-BE49-F238E27FC236}">
                <a16:creationId xmlns:a16="http://schemas.microsoft.com/office/drawing/2014/main" id="{D220B092-50DD-4C1B-8232-13F8699DF86A}"/>
              </a:ext>
            </a:extLst>
          </p:cNvPr>
          <p:cNvSpPr txBox="1"/>
          <p:nvPr/>
        </p:nvSpPr>
        <p:spPr>
          <a:xfrm>
            <a:off x="7478535" y="2756724"/>
            <a:ext cx="2736000" cy="36000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O (Ordinal) Dummy</a:t>
            </a:r>
          </a:p>
        </p:txBody>
      </p:sp>
      <mc:AlternateContent xmlns:mc="http://schemas.openxmlformats.org/markup-compatibility/2006" xmlns:a14="http://schemas.microsoft.com/office/drawing/2010/main">
        <mc:Choice Requires="a14">
          <p:sp>
            <p:nvSpPr>
              <p:cNvPr id="10" name="四角形: 角を丸くする 11">
                <a:extLst>
                  <a:ext uri="{FF2B5EF4-FFF2-40B4-BE49-F238E27FC236}">
                    <a16:creationId xmlns:a16="http://schemas.microsoft.com/office/drawing/2014/main" id="{D5DA57DD-C25B-4B17-B546-EEB4BF582393}"/>
                  </a:ext>
                </a:extLst>
              </p:cNvPr>
              <p:cNvSpPr/>
              <p:nvPr/>
            </p:nvSpPr>
            <p:spPr bwMode="auto">
              <a:xfrm>
                <a:off x="7046535" y="3129061"/>
                <a:ext cx="3600000" cy="864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𝑑</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up>
                          <m:r>
                            <m:rPr>
                              <m:sty m:val="p"/>
                            </m:rPr>
                            <a:rPr kumimoji="1" lang="en-US" altLang="ja-JP"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O</m:t>
                          </m:r>
                        </m:sup>
                      </m:sSub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eqArr>
                            <m:eqArr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&amp;1   </m:t>
                              </m:r>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if</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&lt;</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𝑗</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&amp;0   </m:t>
                              </m:r>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otherwise</m:t>
                              </m:r>
                              <m:r>
                                <a:rPr kumimoji="1" lang="en-US" altLang="ja-JP"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eqArr>
                        </m:e>
                      </m:d>
                    </m:oMath>
                  </m:oMathPara>
                </a14:m>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mc:Choice>
        <mc:Fallback xmlns="">
          <p:sp>
            <p:nvSpPr>
              <p:cNvPr id="10" name="四角形: 角を丸くする 11">
                <a:extLst>
                  <a:ext uri="{FF2B5EF4-FFF2-40B4-BE49-F238E27FC236}">
                    <a16:creationId xmlns:a16="http://schemas.microsoft.com/office/drawing/2014/main" id="{D5DA57DD-C25B-4B17-B546-EEB4BF582393}"/>
                  </a:ext>
                </a:extLst>
              </p:cNvPr>
              <p:cNvSpPr>
                <a:spLocks noRot="1" noChangeAspect="1" noMove="1" noResize="1" noEditPoints="1" noAdjustHandles="1" noChangeArrowheads="1" noChangeShapeType="1" noTextEdit="1"/>
              </p:cNvSpPr>
              <p:nvPr/>
            </p:nvSpPr>
            <p:spPr bwMode="auto">
              <a:xfrm>
                <a:off x="7046535" y="3129061"/>
                <a:ext cx="3600000" cy="864000"/>
              </a:xfrm>
              <a:prstGeom prst="roundRect">
                <a:avLst/>
              </a:prstGeom>
              <a:blipFill>
                <a:blip r:embed="rId9"/>
                <a:stretch>
                  <a:fillRect/>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sp>
        <p:nvSpPr>
          <p:cNvPr id="11" name="矢印: 右 10">
            <a:extLst>
              <a:ext uri="{FF2B5EF4-FFF2-40B4-BE49-F238E27FC236}">
                <a16:creationId xmlns:a16="http://schemas.microsoft.com/office/drawing/2014/main" id="{C11BBD44-D5E9-4495-99C8-9BC6C10C0A2E}"/>
              </a:ext>
            </a:extLst>
          </p:cNvPr>
          <p:cNvSpPr/>
          <p:nvPr/>
        </p:nvSpPr>
        <p:spPr bwMode="auto">
          <a:xfrm>
            <a:off x="5736000" y="3280732"/>
            <a:ext cx="720000" cy="576000"/>
          </a:xfrm>
          <a:prstGeom prst="rightArrow">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pic>
        <p:nvPicPr>
          <p:cNvPr id="12" name="図 3">
            <a:extLst>
              <a:ext uri="{FF2B5EF4-FFF2-40B4-BE49-F238E27FC236}">
                <a16:creationId xmlns:a16="http://schemas.microsoft.com/office/drawing/2014/main" id="{BE138640-F420-4DED-B736-87C5FB4EBA00}"/>
              </a:ext>
            </a:extLst>
          </p:cNvPr>
          <p:cNvPicPr>
            <a:picLocks noChangeAspect="1"/>
          </p:cNvPicPr>
          <p:nvPr/>
        </p:nvPicPr>
        <p:blipFill>
          <a:blip r:embed="rId10"/>
          <a:stretch>
            <a:fillRect/>
          </a:stretch>
        </p:blipFill>
        <p:spPr>
          <a:xfrm>
            <a:off x="6242535" y="4196350"/>
            <a:ext cx="5207999" cy="2160000"/>
          </a:xfrm>
          <a:prstGeom prst="rect">
            <a:avLst/>
          </a:prstGeom>
        </p:spPr>
      </p:pic>
      <p:pic>
        <p:nvPicPr>
          <p:cNvPr id="13" name="図 4">
            <a:extLst>
              <a:ext uri="{FF2B5EF4-FFF2-40B4-BE49-F238E27FC236}">
                <a16:creationId xmlns:a16="http://schemas.microsoft.com/office/drawing/2014/main" id="{E36A00D4-DF1C-4734-B746-083FD01ECD99}"/>
              </a:ext>
            </a:extLst>
          </p:cNvPr>
          <p:cNvPicPr>
            <a:picLocks noChangeAspect="1"/>
          </p:cNvPicPr>
          <p:nvPr/>
        </p:nvPicPr>
        <p:blipFill>
          <a:blip r:embed="rId11"/>
          <a:stretch>
            <a:fillRect/>
          </a:stretch>
        </p:blipFill>
        <p:spPr>
          <a:xfrm>
            <a:off x="741467" y="4196350"/>
            <a:ext cx="5207999" cy="2160000"/>
          </a:xfrm>
          <a:prstGeom prst="rect">
            <a:avLst/>
          </a:prstGeom>
        </p:spPr>
      </p:pic>
      <p:pic>
        <p:nvPicPr>
          <p:cNvPr id="35" name="オーディオ 34">
            <a:hlinkClick r:id="" action="ppaction://media"/>
            <a:extLst>
              <a:ext uri="{FF2B5EF4-FFF2-40B4-BE49-F238E27FC236}">
                <a16:creationId xmlns:a16="http://schemas.microsoft.com/office/drawing/2014/main" id="{CB7267B8-C3ED-4F54-8AE7-7ACEE1868D5B}"/>
              </a:ext>
            </a:extLst>
          </p:cNvPr>
          <p:cNvPicPr>
            <a:picLocks noChangeAspect="1"/>
          </p:cNvPicPr>
          <p:nvPr>
            <a:audioFile r:link="rId2"/>
            <p:extLst>
              <p:ext uri="{DAA4B4D4-6D71-4841-9C94-3DE7FCFB9230}">
                <p14:media xmlns:p14="http://schemas.microsoft.com/office/powerpoint/2010/main" r:embed="rId3">
                  <p14:trim st="300" end="910.5442"/>
                </p14:media>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18306838"/>
      </p:ext>
    </p:extLst>
  </p:cSld>
  <p:clrMapOvr>
    <a:masterClrMapping/>
  </p:clrMapOvr>
  <mc:AlternateContent xmlns:mc="http://schemas.openxmlformats.org/markup-compatibility/2006" xmlns:p14="http://schemas.microsoft.com/office/powerpoint/2010/main">
    <mc:Choice Requires="p14">
      <p:transition spd="slow" p14:dur="2000" advTm="46984"/>
    </mc:Choice>
    <mc:Fallback xmlns="">
      <p:transition spd="slow" advTm="4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5"/>
                </p:tgtEl>
              </p:cMediaNode>
            </p:audio>
          </p:childTnLst>
        </p:cTn>
      </p:par>
    </p:tnLst>
    <p:bldLst>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33000"/>
            <a:lum/>
          </a:blip>
          <a:srcRect/>
          <a:stretch>
            <a:fillRect t="-6000" b="-6000"/>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E976024-D870-47C3-BDE2-EF3B1C22B0CC}"/>
              </a:ext>
            </a:extLst>
          </p:cNvPr>
          <p:cNvSpPr txBox="1">
            <a:spLocks/>
          </p:cNvSpPr>
          <p:nvPr/>
        </p:nvSpPr>
        <p:spPr>
          <a:xfrm>
            <a:off x="330200" y="657225"/>
            <a:ext cx="6943725" cy="6223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en-US" sz="3600" b="1" dirty="0">
                <a:solidFill>
                  <a:srgbClr val="C00000"/>
                </a:solidFill>
                <a:latin typeface="Verdana" panose="020B0604030504040204" pitchFamily="34" charset="0"/>
                <a:ea typeface="Verdana" panose="020B0604030504040204" pitchFamily="34" charset="0"/>
                <a:cs typeface="+mn-cs"/>
              </a:rPr>
              <a:t>About the speaker</a:t>
            </a:r>
          </a:p>
        </p:txBody>
      </p:sp>
      <p:pic>
        <p:nvPicPr>
          <p:cNvPr id="14" name="Picture 3" descr="A close up of a logo&#10;&#10;Description automatically generated">
            <a:extLst>
              <a:ext uri="{FF2B5EF4-FFF2-40B4-BE49-F238E27FC236}">
                <a16:creationId xmlns:a16="http://schemas.microsoft.com/office/drawing/2014/main" id="{90B6CF9A-E214-4E3A-B837-96950E39E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pic>
        <p:nvPicPr>
          <p:cNvPr id="2" name="Image 1">
            <a:extLst>
              <a:ext uri="{FF2B5EF4-FFF2-40B4-BE49-F238E27FC236}">
                <a16:creationId xmlns:a16="http://schemas.microsoft.com/office/drawing/2014/main" id="{204C1192-F153-4C79-AF72-AD808BD46BEE}"/>
              </a:ext>
            </a:extLst>
          </p:cNvPr>
          <p:cNvPicPr>
            <a:picLocks noChangeAspect="1"/>
          </p:cNvPicPr>
          <p:nvPr/>
        </p:nvPicPr>
        <p:blipFill>
          <a:blip r:embed="rId7"/>
          <a:stretch>
            <a:fillRect/>
          </a:stretch>
        </p:blipFill>
        <p:spPr>
          <a:xfrm>
            <a:off x="1041932" y="2288383"/>
            <a:ext cx="7071973" cy="3737172"/>
          </a:xfrm>
          <a:prstGeom prst="rect">
            <a:avLst/>
          </a:prstGeom>
        </p:spPr>
      </p:pic>
      <p:pic>
        <p:nvPicPr>
          <p:cNvPr id="6" name="Picture 3">
            <a:extLst>
              <a:ext uri="{FF2B5EF4-FFF2-40B4-BE49-F238E27FC236}">
                <a16:creationId xmlns:a16="http://schemas.microsoft.com/office/drawing/2014/main" id="{FDA7661B-7A60-48D0-84B0-5D0437FD7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932" y="2288383"/>
            <a:ext cx="1091835"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オーディオ 34">
            <a:hlinkClick r:id="" action="ppaction://media"/>
            <a:extLst>
              <a:ext uri="{FF2B5EF4-FFF2-40B4-BE49-F238E27FC236}">
                <a16:creationId xmlns:a16="http://schemas.microsoft.com/office/drawing/2014/main" id="{E8961D65-5E85-4651-B2A9-DAF9AF849806}"/>
              </a:ext>
            </a:extLst>
          </p:cNvPr>
          <p:cNvPicPr>
            <a:picLocks noChangeAspect="1"/>
          </p:cNvPicPr>
          <p:nvPr>
            <a:audioFile r:link="rId1"/>
            <p:extLst>
              <p:ext uri="{DAA4B4D4-6D71-4841-9C94-3DE7FCFB9230}">
                <p14:media xmlns:p14="http://schemas.microsoft.com/office/powerpoint/2010/main" r:embed="rId2">
                  <p14:trim st="500" end="578.458"/>
                </p14:media>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61"/>
    </mc:Choice>
    <mc:Fallback xmlns="">
      <p:transition spd="slow" advTm="3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90DBC16A-3C3A-4870-9FD7-383A2CB1866E}"/>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O Dummy Variables</a:t>
            </a:r>
            <a:endParaRPr lang="fr-FR" altLang="fr-FR" dirty="0"/>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16646CCF-58A3-48A4-B512-CFF3ABC6F6B7}"/>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a:t>
                </a:r>
                <a14:m>
                  <m:oMath xmlns:m="http://schemas.openxmlformats.org/officeDocument/2006/math">
                    <m:sSub>
                      <m:sSubPr>
                        <m:ctrlPr>
                          <a:rPr lang="en-US" altLang="ja-JP" i="1" dirty="0" smtClean="0">
                            <a:latin typeface="Cambria Math" panose="02040503050406030204" pitchFamily="18" charset="0"/>
                            <a:ea typeface="Verdana" panose="020B0604030504040204" pitchFamily="34" charset="0"/>
                          </a:rPr>
                        </m:ctrlPr>
                      </m:sSubPr>
                      <m:e>
                        <m:r>
                          <a:rPr lang="en-US" altLang="ja-JP" i="1" dirty="0">
                            <a:latin typeface="Cambria Math" panose="02040503050406030204" pitchFamily="18" charset="0"/>
                            <a:ea typeface="Verdana" panose="020B0604030504040204" pitchFamily="34" charset="0"/>
                          </a:rPr>
                          <m:t>𝛽</m:t>
                        </m:r>
                      </m:e>
                      <m:sub>
                        <m:r>
                          <a:rPr lang="en-US" altLang="ja-JP" b="0" i="1" dirty="0" smtClean="0">
                            <a:latin typeface="Cambria Math" panose="02040503050406030204" pitchFamily="18" charset="0"/>
                            <a:ea typeface="Verdana" panose="020B0604030504040204" pitchFamily="34" charset="0"/>
                          </a:rPr>
                          <m:t>𝑗</m:t>
                        </m:r>
                      </m:sub>
                    </m:sSub>
                  </m:oMath>
                </a14:m>
                <a:r>
                  <a:rPr lang="en-US" dirty="0">
                    <a:latin typeface="Verdana" panose="020B0604030504040204" pitchFamily="34" charset="0"/>
                    <a:ea typeface="Verdana" panose="020B0604030504040204" pitchFamily="34" charset="0"/>
                  </a:rPr>
                  <a:t> is added up for all </a:t>
                </a:r>
                <a14:m>
                  <m:oMath xmlns:m="http://schemas.openxmlformats.org/officeDocument/2006/math">
                    <m:r>
                      <a:rPr lang="en-US" i="1" dirty="0" smtClean="0">
                        <a:latin typeface="Cambria Math" panose="02040503050406030204" pitchFamily="18" charset="0"/>
                        <a:ea typeface="Verdana" panose="020B0604030504040204" pitchFamily="34" charset="0"/>
                      </a:rPr>
                      <m:t>𝑗</m:t>
                    </m:r>
                  </m:oMath>
                </a14:m>
                <a:r>
                  <a:rPr lang="en-US" dirty="0">
                    <a:latin typeface="Verdana" panose="020B0604030504040204" pitchFamily="34" charset="0"/>
                    <a:ea typeface="Verdana" panose="020B0604030504040204" pitchFamily="34" charset="0"/>
                  </a:rPr>
                  <a:t> satisfying </a:t>
                </a:r>
                <a14:m>
                  <m:oMath xmlns:m="http://schemas.openxmlformats.org/officeDocument/2006/math">
                    <m:r>
                      <a:rPr lang="en-US" i="1" dirty="0" smtClean="0">
                        <a:latin typeface="Cambria Math" panose="02040503050406030204" pitchFamily="18" charset="0"/>
                        <a:ea typeface="Verdana" panose="020B0604030504040204" pitchFamily="34" charset="0"/>
                      </a:rPr>
                      <m:t>𝑗</m:t>
                    </m:r>
                    <m:r>
                      <a:rPr lang="en-US" i="1" dirty="0" smtClean="0">
                        <a:latin typeface="Cambria Math" panose="02040503050406030204" pitchFamily="18" charset="0"/>
                        <a:ea typeface="Verdana" panose="020B0604030504040204" pitchFamily="34" charset="0"/>
                      </a:rPr>
                      <m:t>&gt;</m:t>
                    </m:r>
                    <m:r>
                      <a:rPr lang="en-US" i="1" dirty="0" smtClean="0">
                        <a:latin typeface="Cambria Math" panose="02040503050406030204" pitchFamily="18" charset="0"/>
                        <a:ea typeface="Verdana" panose="020B0604030504040204" pitchFamily="34" charset="0"/>
                      </a:rPr>
                      <m:t>𝑥</m:t>
                    </m:r>
                    <m:r>
                      <a:rPr lang="en-US" i="1" dirty="0" smtClean="0">
                        <a:latin typeface="Cambria Math" panose="02040503050406030204" pitchFamily="18" charset="0"/>
                        <a:ea typeface="Verdana" panose="020B0604030504040204" pitchFamily="34" charset="0"/>
                      </a:rPr>
                      <m:t> </m:t>
                    </m:r>
                  </m:oMath>
                </a14:m>
                <a:r>
                  <a:rPr lang="en-US" dirty="0">
                    <a:latin typeface="Verdana" panose="020B0604030504040204" pitchFamily="34" charset="0"/>
                    <a:ea typeface="Verdana" panose="020B0604030504040204" pitchFamily="34" charset="0"/>
                  </a:rPr>
                  <a:t>otherwise not</a:t>
                </a:r>
              </a:p>
            </p:txBody>
          </p:sp>
        </mc:Choice>
        <mc:Fallback xmlns="">
          <p:sp>
            <p:nvSpPr>
              <p:cNvPr id="5" name="Espace réservé du contenu 2">
                <a:extLst>
                  <a:ext uri="{FF2B5EF4-FFF2-40B4-BE49-F238E27FC236}">
                    <a16:creationId xmlns:a16="http://schemas.microsoft.com/office/drawing/2014/main" id="{16646CCF-58A3-48A4-B512-CFF3ABC6F6B7}"/>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521"/>
                </a:stretch>
              </a:blipFill>
            </p:spPr>
            <p:txBody>
              <a:bodyPr/>
              <a:lstStyle/>
              <a:p>
                <a:r>
                  <a:rPr lang="fr-FR">
                    <a:noFill/>
                  </a:rPr>
                  <a:t> </a:t>
                </a:r>
              </a:p>
            </p:txBody>
          </p:sp>
        </mc:Fallback>
      </mc:AlternateContent>
      <p:sp>
        <p:nvSpPr>
          <p:cNvPr id="6" name="スライド番号プレースホルダー 1">
            <a:extLst>
              <a:ext uri="{FF2B5EF4-FFF2-40B4-BE49-F238E27FC236}">
                <a16:creationId xmlns:a16="http://schemas.microsoft.com/office/drawing/2014/main" id="{2E583556-4894-4CFB-85D2-10AEBBA93CA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グループ化 13">
            <a:extLst>
              <a:ext uri="{FF2B5EF4-FFF2-40B4-BE49-F238E27FC236}">
                <a16:creationId xmlns:a16="http://schemas.microsoft.com/office/drawing/2014/main" id="{CCC5F2F4-1EB8-4DFB-91A8-B4E0A302D4DB}"/>
              </a:ext>
            </a:extLst>
          </p:cNvPr>
          <p:cNvGrpSpPr/>
          <p:nvPr/>
        </p:nvGrpSpPr>
        <p:grpSpPr>
          <a:xfrm>
            <a:off x="968055" y="2800616"/>
            <a:ext cx="4330612" cy="2554021"/>
            <a:chOff x="112843" y="2695780"/>
            <a:chExt cx="4330612" cy="2554021"/>
          </a:xfrm>
        </p:grpSpPr>
        <p:cxnSp>
          <p:nvCxnSpPr>
            <p:cNvPr id="8" name="直線矢印コネクタ 14">
              <a:extLst>
                <a:ext uri="{FF2B5EF4-FFF2-40B4-BE49-F238E27FC236}">
                  <a16:creationId xmlns:a16="http://schemas.microsoft.com/office/drawing/2014/main" id="{890B5000-DC2F-4934-9603-A792F6B72F36}"/>
                </a:ext>
              </a:extLst>
            </p:cNvPr>
            <p:cNvCxnSpPr/>
            <p:nvPr/>
          </p:nvCxnSpPr>
          <p:spPr bwMode="auto">
            <a:xfrm flipV="1">
              <a:off x="843455" y="2703786"/>
              <a:ext cx="0" cy="216000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15">
              <a:extLst>
                <a:ext uri="{FF2B5EF4-FFF2-40B4-BE49-F238E27FC236}">
                  <a16:creationId xmlns:a16="http://schemas.microsoft.com/office/drawing/2014/main" id="{7AF442CC-C1A2-4C35-8A52-52B65E2891C7}"/>
                </a:ext>
              </a:extLst>
            </p:cNvPr>
            <p:cNvCxnSpPr>
              <a:cxnSpLocks/>
            </p:cNvCxnSpPr>
            <p:nvPr/>
          </p:nvCxnSpPr>
          <p:spPr bwMode="auto">
            <a:xfrm>
              <a:off x="843455" y="4863786"/>
              <a:ext cx="3600000" cy="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テキスト ボックス 16">
              <a:extLst>
                <a:ext uri="{FF2B5EF4-FFF2-40B4-BE49-F238E27FC236}">
                  <a16:creationId xmlns:a16="http://schemas.microsoft.com/office/drawing/2014/main" id="{781FF752-86F1-4F25-A3B0-7645D59D6E3E}"/>
                </a:ext>
              </a:extLst>
            </p:cNvPr>
            <p:cNvSpPr txBox="1"/>
            <p:nvPr/>
          </p:nvSpPr>
          <p:spPr>
            <a:xfrm>
              <a:off x="3795455" y="4911247"/>
              <a:ext cx="648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1" name="テキスト ボックス 17">
              <a:extLst>
                <a:ext uri="{FF2B5EF4-FFF2-40B4-BE49-F238E27FC236}">
                  <a16:creationId xmlns:a16="http://schemas.microsoft.com/office/drawing/2014/main" id="{DDC551E0-3672-4CF7-AEB6-8372F36D74BA}"/>
                </a:ext>
              </a:extLst>
            </p:cNvPr>
            <p:cNvSpPr txBox="1"/>
            <p:nvPr/>
          </p:nvSpPr>
          <p:spPr>
            <a:xfrm>
              <a:off x="112843" y="2695780"/>
              <a:ext cx="7809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2" name="楕円 18">
              <a:extLst>
                <a:ext uri="{FF2B5EF4-FFF2-40B4-BE49-F238E27FC236}">
                  <a16:creationId xmlns:a16="http://schemas.microsoft.com/office/drawing/2014/main" id="{5420D1E8-BA8F-4551-98DF-37936BA21EA8}"/>
                </a:ext>
              </a:extLst>
            </p:cNvPr>
            <p:cNvSpPr/>
            <p:nvPr/>
          </p:nvSpPr>
          <p:spPr bwMode="auto">
            <a:xfrm>
              <a:off x="1145767" y="436705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3" name="楕円 19">
              <a:extLst>
                <a:ext uri="{FF2B5EF4-FFF2-40B4-BE49-F238E27FC236}">
                  <a16:creationId xmlns:a16="http://schemas.microsoft.com/office/drawing/2014/main" id="{43446973-86F3-492A-963D-698211E5D773}"/>
                </a:ext>
              </a:extLst>
            </p:cNvPr>
            <p:cNvSpPr/>
            <p:nvPr/>
          </p:nvSpPr>
          <p:spPr bwMode="auto">
            <a:xfrm>
              <a:off x="1589833" y="404648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4" name="楕円 20">
              <a:extLst>
                <a:ext uri="{FF2B5EF4-FFF2-40B4-BE49-F238E27FC236}">
                  <a16:creationId xmlns:a16="http://schemas.microsoft.com/office/drawing/2014/main" id="{1AFAC3A9-C2C9-4620-BA2C-D747C3061E9E}"/>
                </a:ext>
              </a:extLst>
            </p:cNvPr>
            <p:cNvSpPr/>
            <p:nvPr/>
          </p:nvSpPr>
          <p:spPr bwMode="auto">
            <a:xfrm>
              <a:off x="2056817" y="3621786"/>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5" name="楕円 21">
              <a:extLst>
                <a:ext uri="{FF2B5EF4-FFF2-40B4-BE49-F238E27FC236}">
                  <a16:creationId xmlns:a16="http://schemas.microsoft.com/office/drawing/2014/main" id="{1BE8CB02-BE7C-417C-A9C5-A8C4D2F7980E}"/>
                </a:ext>
              </a:extLst>
            </p:cNvPr>
            <p:cNvSpPr/>
            <p:nvPr/>
          </p:nvSpPr>
          <p:spPr bwMode="auto">
            <a:xfrm>
              <a:off x="2552828" y="336329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6" name="楕円 22">
              <a:extLst>
                <a:ext uri="{FF2B5EF4-FFF2-40B4-BE49-F238E27FC236}">
                  <a16:creationId xmlns:a16="http://schemas.microsoft.com/office/drawing/2014/main" id="{3B1C1C26-465D-4DF9-9260-29E97EE9A302}"/>
                </a:ext>
              </a:extLst>
            </p:cNvPr>
            <p:cNvSpPr/>
            <p:nvPr/>
          </p:nvSpPr>
          <p:spPr bwMode="auto">
            <a:xfrm>
              <a:off x="3036273" y="3068766"/>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7" name="楕円 23">
              <a:extLst>
                <a:ext uri="{FF2B5EF4-FFF2-40B4-BE49-F238E27FC236}">
                  <a16:creationId xmlns:a16="http://schemas.microsoft.com/office/drawing/2014/main" id="{1E17BE9E-9ADC-4D1D-BBB8-DDBB4DA86143}"/>
                </a:ext>
              </a:extLst>
            </p:cNvPr>
            <p:cNvSpPr/>
            <p:nvPr/>
          </p:nvSpPr>
          <p:spPr bwMode="auto">
            <a:xfrm>
              <a:off x="3486179" y="336329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8" name="楕円 24">
              <a:extLst>
                <a:ext uri="{FF2B5EF4-FFF2-40B4-BE49-F238E27FC236}">
                  <a16:creationId xmlns:a16="http://schemas.microsoft.com/office/drawing/2014/main" id="{CE8A45BD-42BB-4F0E-9995-0EF32A800F44}"/>
                </a:ext>
              </a:extLst>
            </p:cNvPr>
            <p:cNvSpPr/>
            <p:nvPr/>
          </p:nvSpPr>
          <p:spPr bwMode="auto">
            <a:xfrm>
              <a:off x="3921041" y="3707939"/>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9" name="テキスト ボックス 25">
              <a:extLst>
                <a:ext uri="{FF2B5EF4-FFF2-40B4-BE49-F238E27FC236}">
                  <a16:creationId xmlns:a16="http://schemas.microsoft.com/office/drawing/2014/main" id="{3FFFD9EC-37F8-4FA5-B054-29BECE318048}"/>
                </a:ext>
              </a:extLst>
            </p:cNvPr>
            <p:cNvSpPr txBox="1"/>
            <p:nvPr/>
          </p:nvSpPr>
          <p:spPr>
            <a:xfrm>
              <a:off x="947767"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0" name="テキスト ボックス 26">
              <a:extLst>
                <a:ext uri="{FF2B5EF4-FFF2-40B4-BE49-F238E27FC236}">
                  <a16:creationId xmlns:a16="http://schemas.microsoft.com/office/drawing/2014/main" id="{D48AC912-CE26-412C-9595-246A4D866011}"/>
                </a:ext>
              </a:extLst>
            </p:cNvPr>
            <p:cNvSpPr txBox="1"/>
            <p:nvPr/>
          </p:nvSpPr>
          <p:spPr>
            <a:xfrm>
              <a:off x="1391833"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1" name="テキスト ボックス 27">
              <a:extLst>
                <a:ext uri="{FF2B5EF4-FFF2-40B4-BE49-F238E27FC236}">
                  <a16:creationId xmlns:a16="http://schemas.microsoft.com/office/drawing/2014/main" id="{1E5DBDFF-48C0-4E58-B9BE-6CD2786ABBCE}"/>
                </a:ext>
              </a:extLst>
            </p:cNvPr>
            <p:cNvSpPr txBox="1"/>
            <p:nvPr/>
          </p:nvSpPr>
          <p:spPr>
            <a:xfrm>
              <a:off x="1857193" y="4909857"/>
              <a:ext cx="79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grpSp>
      <p:grpSp>
        <p:nvGrpSpPr>
          <p:cNvPr id="22" name="グループ化 28">
            <a:extLst>
              <a:ext uri="{FF2B5EF4-FFF2-40B4-BE49-F238E27FC236}">
                <a16:creationId xmlns:a16="http://schemas.microsoft.com/office/drawing/2014/main" id="{7A290925-AC8E-432D-99E4-8CADCB30ED71}"/>
              </a:ext>
            </a:extLst>
          </p:cNvPr>
          <p:cNvGrpSpPr/>
          <p:nvPr/>
        </p:nvGrpSpPr>
        <p:grpSpPr>
          <a:xfrm>
            <a:off x="6581850" y="2803245"/>
            <a:ext cx="4330612" cy="2554021"/>
            <a:chOff x="4443121" y="2698409"/>
            <a:chExt cx="4330612" cy="2554021"/>
          </a:xfrm>
        </p:grpSpPr>
        <p:cxnSp>
          <p:nvCxnSpPr>
            <p:cNvPr id="23" name="直線矢印コネクタ 29">
              <a:extLst>
                <a:ext uri="{FF2B5EF4-FFF2-40B4-BE49-F238E27FC236}">
                  <a16:creationId xmlns:a16="http://schemas.microsoft.com/office/drawing/2014/main" id="{6011D19D-E357-47A7-A9A5-7BFAAC9AADB1}"/>
                </a:ext>
              </a:extLst>
            </p:cNvPr>
            <p:cNvCxnSpPr/>
            <p:nvPr/>
          </p:nvCxnSpPr>
          <p:spPr bwMode="auto">
            <a:xfrm flipV="1">
              <a:off x="5173733" y="2706415"/>
              <a:ext cx="0" cy="216000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30">
              <a:extLst>
                <a:ext uri="{FF2B5EF4-FFF2-40B4-BE49-F238E27FC236}">
                  <a16:creationId xmlns:a16="http://schemas.microsoft.com/office/drawing/2014/main" id="{95C9C397-1892-4E0A-8F17-4DE115689846}"/>
                </a:ext>
              </a:extLst>
            </p:cNvPr>
            <p:cNvCxnSpPr>
              <a:cxnSpLocks/>
            </p:cNvCxnSpPr>
            <p:nvPr/>
          </p:nvCxnSpPr>
          <p:spPr bwMode="auto">
            <a:xfrm>
              <a:off x="5173733" y="4866415"/>
              <a:ext cx="3600000" cy="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テキスト ボックス 31">
              <a:extLst>
                <a:ext uri="{FF2B5EF4-FFF2-40B4-BE49-F238E27FC236}">
                  <a16:creationId xmlns:a16="http://schemas.microsoft.com/office/drawing/2014/main" id="{D1EFE52C-680C-49B9-A180-127400CA940A}"/>
                </a:ext>
              </a:extLst>
            </p:cNvPr>
            <p:cNvSpPr txBox="1"/>
            <p:nvPr/>
          </p:nvSpPr>
          <p:spPr>
            <a:xfrm>
              <a:off x="8125733" y="4913876"/>
              <a:ext cx="648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6" name="テキスト ボックス 32">
              <a:extLst>
                <a:ext uri="{FF2B5EF4-FFF2-40B4-BE49-F238E27FC236}">
                  <a16:creationId xmlns:a16="http://schemas.microsoft.com/office/drawing/2014/main" id="{F397D7D2-7879-4C66-93FB-15EB35BB6CE5}"/>
                </a:ext>
              </a:extLst>
            </p:cNvPr>
            <p:cNvSpPr txBox="1"/>
            <p:nvPr/>
          </p:nvSpPr>
          <p:spPr>
            <a:xfrm>
              <a:off x="4443121" y="2698409"/>
              <a:ext cx="7809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7" name="楕円 33">
              <a:extLst>
                <a:ext uri="{FF2B5EF4-FFF2-40B4-BE49-F238E27FC236}">
                  <a16:creationId xmlns:a16="http://schemas.microsoft.com/office/drawing/2014/main" id="{4A4DD088-5974-4B6C-8381-8F80ACB83171}"/>
                </a:ext>
              </a:extLst>
            </p:cNvPr>
            <p:cNvSpPr/>
            <p:nvPr/>
          </p:nvSpPr>
          <p:spPr bwMode="auto">
            <a:xfrm>
              <a:off x="5476045" y="436968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28" name="楕円 34">
              <a:extLst>
                <a:ext uri="{FF2B5EF4-FFF2-40B4-BE49-F238E27FC236}">
                  <a16:creationId xmlns:a16="http://schemas.microsoft.com/office/drawing/2014/main" id="{0B07A161-822A-4283-BB4E-51F175A14C68}"/>
                </a:ext>
              </a:extLst>
            </p:cNvPr>
            <p:cNvSpPr/>
            <p:nvPr/>
          </p:nvSpPr>
          <p:spPr bwMode="auto">
            <a:xfrm>
              <a:off x="5920111" y="404911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29" name="楕円 35">
              <a:extLst>
                <a:ext uri="{FF2B5EF4-FFF2-40B4-BE49-F238E27FC236}">
                  <a16:creationId xmlns:a16="http://schemas.microsoft.com/office/drawing/2014/main" id="{9F965B42-0A28-475A-853A-0EDBD7170044}"/>
                </a:ext>
              </a:extLst>
            </p:cNvPr>
            <p:cNvSpPr/>
            <p:nvPr/>
          </p:nvSpPr>
          <p:spPr bwMode="auto">
            <a:xfrm>
              <a:off x="6387095" y="3624415"/>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0" name="楕円 36">
              <a:extLst>
                <a:ext uri="{FF2B5EF4-FFF2-40B4-BE49-F238E27FC236}">
                  <a16:creationId xmlns:a16="http://schemas.microsoft.com/office/drawing/2014/main" id="{CD9F0702-02B1-40A8-B03C-FA34FB345E0A}"/>
                </a:ext>
              </a:extLst>
            </p:cNvPr>
            <p:cNvSpPr/>
            <p:nvPr/>
          </p:nvSpPr>
          <p:spPr bwMode="auto">
            <a:xfrm>
              <a:off x="6883106" y="336592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1" name="楕円 37">
              <a:extLst>
                <a:ext uri="{FF2B5EF4-FFF2-40B4-BE49-F238E27FC236}">
                  <a16:creationId xmlns:a16="http://schemas.microsoft.com/office/drawing/2014/main" id="{B3DF0C56-7476-40CA-971A-3732EC688F16}"/>
                </a:ext>
              </a:extLst>
            </p:cNvPr>
            <p:cNvSpPr/>
            <p:nvPr/>
          </p:nvSpPr>
          <p:spPr bwMode="auto">
            <a:xfrm>
              <a:off x="7366551" y="3071395"/>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2" name="楕円 38">
              <a:extLst>
                <a:ext uri="{FF2B5EF4-FFF2-40B4-BE49-F238E27FC236}">
                  <a16:creationId xmlns:a16="http://schemas.microsoft.com/office/drawing/2014/main" id="{25AAE7B5-BB06-4DD6-85BB-5882C3A7288E}"/>
                </a:ext>
              </a:extLst>
            </p:cNvPr>
            <p:cNvSpPr/>
            <p:nvPr/>
          </p:nvSpPr>
          <p:spPr bwMode="auto">
            <a:xfrm>
              <a:off x="7816457" y="336592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3" name="楕円 39">
              <a:extLst>
                <a:ext uri="{FF2B5EF4-FFF2-40B4-BE49-F238E27FC236}">
                  <a16:creationId xmlns:a16="http://schemas.microsoft.com/office/drawing/2014/main" id="{93CF7C4E-7C0F-4C65-92CC-E9B594171D49}"/>
                </a:ext>
              </a:extLst>
            </p:cNvPr>
            <p:cNvSpPr/>
            <p:nvPr/>
          </p:nvSpPr>
          <p:spPr bwMode="auto">
            <a:xfrm>
              <a:off x="8251319" y="3710568"/>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4" name="テキスト ボックス 40">
              <a:extLst>
                <a:ext uri="{FF2B5EF4-FFF2-40B4-BE49-F238E27FC236}">
                  <a16:creationId xmlns:a16="http://schemas.microsoft.com/office/drawing/2014/main" id="{55476B04-07D4-4658-976D-5CEC1AA2BD39}"/>
                </a:ext>
              </a:extLst>
            </p:cNvPr>
            <p:cNvSpPr txBox="1"/>
            <p:nvPr/>
          </p:nvSpPr>
          <p:spPr>
            <a:xfrm>
              <a:off x="5278045"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35" name="テキスト ボックス 41">
              <a:extLst>
                <a:ext uri="{FF2B5EF4-FFF2-40B4-BE49-F238E27FC236}">
                  <a16:creationId xmlns:a16="http://schemas.microsoft.com/office/drawing/2014/main" id="{9A497164-062C-4377-852A-A9DC351BE20B}"/>
                </a:ext>
              </a:extLst>
            </p:cNvPr>
            <p:cNvSpPr txBox="1"/>
            <p:nvPr/>
          </p:nvSpPr>
          <p:spPr>
            <a:xfrm>
              <a:off x="5728298"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36" name="テキスト ボックス 42">
              <a:extLst>
                <a:ext uri="{FF2B5EF4-FFF2-40B4-BE49-F238E27FC236}">
                  <a16:creationId xmlns:a16="http://schemas.microsoft.com/office/drawing/2014/main" id="{D636C0A1-2820-4A3B-9172-00D404301C12}"/>
                </a:ext>
              </a:extLst>
            </p:cNvPr>
            <p:cNvSpPr txBox="1"/>
            <p:nvPr/>
          </p:nvSpPr>
          <p:spPr>
            <a:xfrm>
              <a:off x="6187019" y="4911247"/>
              <a:ext cx="79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grpSp>
      <p:cxnSp>
        <p:nvCxnSpPr>
          <p:cNvPr id="37" name="直線コネクタ 99">
            <a:extLst>
              <a:ext uri="{FF2B5EF4-FFF2-40B4-BE49-F238E27FC236}">
                <a16:creationId xmlns:a16="http://schemas.microsoft.com/office/drawing/2014/main" id="{C22E45CC-E9A0-414C-9F0D-B405C5CF45F4}"/>
              </a:ext>
            </a:extLst>
          </p:cNvPr>
          <p:cNvCxnSpPr>
            <a:cxnSpLocks/>
          </p:cNvCxnSpPr>
          <p:nvPr/>
        </p:nvCxnSpPr>
        <p:spPr bwMode="auto">
          <a:xfrm>
            <a:off x="1861993" y="4520973"/>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100">
            <a:extLst>
              <a:ext uri="{FF2B5EF4-FFF2-40B4-BE49-F238E27FC236}">
                <a16:creationId xmlns:a16="http://schemas.microsoft.com/office/drawing/2014/main" id="{8D4A6677-CA16-4E8A-941D-CD2F4A176AEB}"/>
              </a:ext>
            </a:extLst>
          </p:cNvPr>
          <p:cNvCxnSpPr>
            <a:cxnSpLocks/>
          </p:cNvCxnSpPr>
          <p:nvPr/>
        </p:nvCxnSpPr>
        <p:spPr bwMode="auto">
          <a:xfrm>
            <a:off x="2297052" y="4200403"/>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101">
            <a:extLst>
              <a:ext uri="{FF2B5EF4-FFF2-40B4-BE49-F238E27FC236}">
                <a16:creationId xmlns:a16="http://schemas.microsoft.com/office/drawing/2014/main" id="{5C697623-DF8C-417F-BC82-571FF0380A6A}"/>
              </a:ext>
            </a:extLst>
          </p:cNvPr>
          <p:cNvCxnSpPr>
            <a:cxnSpLocks/>
          </p:cNvCxnSpPr>
          <p:nvPr/>
        </p:nvCxnSpPr>
        <p:spPr bwMode="auto">
          <a:xfrm>
            <a:off x="2752701" y="3779782"/>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102">
            <a:extLst>
              <a:ext uri="{FF2B5EF4-FFF2-40B4-BE49-F238E27FC236}">
                <a16:creationId xmlns:a16="http://schemas.microsoft.com/office/drawing/2014/main" id="{645CDAE8-C7B8-4059-9AA8-C6C7D38D9E01}"/>
              </a:ext>
            </a:extLst>
          </p:cNvPr>
          <p:cNvCxnSpPr>
            <a:cxnSpLocks/>
          </p:cNvCxnSpPr>
          <p:nvPr/>
        </p:nvCxnSpPr>
        <p:spPr bwMode="auto">
          <a:xfrm>
            <a:off x="3228573" y="3522279"/>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103">
            <a:extLst>
              <a:ext uri="{FF2B5EF4-FFF2-40B4-BE49-F238E27FC236}">
                <a16:creationId xmlns:a16="http://schemas.microsoft.com/office/drawing/2014/main" id="{ACF4945E-AB16-45F8-92FA-6B13B6A49BCC}"/>
              </a:ext>
            </a:extLst>
          </p:cNvPr>
          <p:cNvCxnSpPr>
            <a:cxnSpLocks/>
          </p:cNvCxnSpPr>
          <p:nvPr/>
        </p:nvCxnSpPr>
        <p:spPr bwMode="auto">
          <a:xfrm>
            <a:off x="3720784" y="3222685"/>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104">
            <a:extLst>
              <a:ext uri="{FF2B5EF4-FFF2-40B4-BE49-F238E27FC236}">
                <a16:creationId xmlns:a16="http://schemas.microsoft.com/office/drawing/2014/main" id="{13295600-4FCD-44CA-86B9-056D0E4DE922}"/>
              </a:ext>
            </a:extLst>
          </p:cNvPr>
          <p:cNvCxnSpPr>
            <a:cxnSpLocks/>
          </p:cNvCxnSpPr>
          <p:nvPr/>
        </p:nvCxnSpPr>
        <p:spPr bwMode="auto">
          <a:xfrm>
            <a:off x="4185515" y="3517213"/>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105">
            <a:extLst>
              <a:ext uri="{FF2B5EF4-FFF2-40B4-BE49-F238E27FC236}">
                <a16:creationId xmlns:a16="http://schemas.microsoft.com/office/drawing/2014/main" id="{305BF82C-B277-4D61-97F2-E340C80A36F7}"/>
              </a:ext>
            </a:extLst>
          </p:cNvPr>
          <p:cNvCxnSpPr>
            <a:cxnSpLocks/>
          </p:cNvCxnSpPr>
          <p:nvPr/>
        </p:nvCxnSpPr>
        <p:spPr bwMode="auto">
          <a:xfrm>
            <a:off x="4620377" y="3861858"/>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四角形: 角を丸くする 106">
            <a:extLst>
              <a:ext uri="{FF2B5EF4-FFF2-40B4-BE49-F238E27FC236}">
                <a16:creationId xmlns:a16="http://schemas.microsoft.com/office/drawing/2014/main" id="{6B5973CE-8A0C-4C9D-8371-377015A7A622}"/>
              </a:ext>
            </a:extLst>
          </p:cNvPr>
          <p:cNvSpPr/>
          <p:nvPr/>
        </p:nvSpPr>
        <p:spPr bwMode="auto">
          <a:xfrm>
            <a:off x="1847344" y="4561063"/>
            <a:ext cx="432000" cy="396000"/>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45" name="四角形: 角を丸くする 107">
            <a:extLst>
              <a:ext uri="{FF2B5EF4-FFF2-40B4-BE49-F238E27FC236}">
                <a16:creationId xmlns:a16="http://schemas.microsoft.com/office/drawing/2014/main" id="{E7FF766A-3171-453A-9137-74A29F71CA22}"/>
              </a:ext>
            </a:extLst>
          </p:cNvPr>
          <p:cNvSpPr/>
          <p:nvPr/>
        </p:nvSpPr>
        <p:spPr bwMode="auto">
          <a:xfrm>
            <a:off x="2297052" y="4233383"/>
            <a:ext cx="432000" cy="720000"/>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46" name="四角形: 角を丸くする 108">
            <a:extLst>
              <a:ext uri="{FF2B5EF4-FFF2-40B4-BE49-F238E27FC236}">
                <a16:creationId xmlns:a16="http://schemas.microsoft.com/office/drawing/2014/main" id="{7D2FA0D7-6267-4C4C-AC98-4ADEE8179798}"/>
              </a:ext>
            </a:extLst>
          </p:cNvPr>
          <p:cNvSpPr/>
          <p:nvPr/>
        </p:nvSpPr>
        <p:spPr bwMode="auto">
          <a:xfrm>
            <a:off x="2759681" y="3810682"/>
            <a:ext cx="432000" cy="1152000"/>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47" name="四角形: 角を丸くする 109">
            <a:extLst>
              <a:ext uri="{FF2B5EF4-FFF2-40B4-BE49-F238E27FC236}">
                <a16:creationId xmlns:a16="http://schemas.microsoft.com/office/drawing/2014/main" id="{0DCBA914-F7EB-4C76-A7D4-88AF05DFFD4E}"/>
              </a:ext>
            </a:extLst>
          </p:cNvPr>
          <p:cNvSpPr/>
          <p:nvPr/>
        </p:nvSpPr>
        <p:spPr bwMode="auto">
          <a:xfrm>
            <a:off x="3224771" y="3552691"/>
            <a:ext cx="432000" cy="1404000"/>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48" name="テキスト ボックス 110">
            <a:extLst>
              <a:ext uri="{FF2B5EF4-FFF2-40B4-BE49-F238E27FC236}">
                <a16:creationId xmlns:a16="http://schemas.microsoft.com/office/drawing/2014/main" id="{3E983C0C-7798-44CB-BB4A-D71E2DCE38EB}"/>
              </a:ext>
            </a:extLst>
          </p:cNvPr>
          <p:cNvSpPr txBox="1"/>
          <p:nvPr/>
        </p:nvSpPr>
        <p:spPr>
          <a:xfrm>
            <a:off x="3634829" y="4058581"/>
            <a:ext cx="611995" cy="3570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n-cs"/>
              </a:rPr>
              <a:t>…</a:t>
            </a:r>
            <a:endParaRPr kumimoji="1" lang="ja-JP" altLang="en-US" sz="18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n-cs"/>
            </a:endParaRPr>
          </a:p>
        </p:txBody>
      </p:sp>
      <p:cxnSp>
        <p:nvCxnSpPr>
          <p:cNvPr id="49" name="直線コネクタ 111">
            <a:extLst>
              <a:ext uri="{FF2B5EF4-FFF2-40B4-BE49-F238E27FC236}">
                <a16:creationId xmlns:a16="http://schemas.microsoft.com/office/drawing/2014/main" id="{E1829B4C-AFFB-4875-913A-899D0224CD2D}"/>
              </a:ext>
            </a:extLst>
          </p:cNvPr>
          <p:cNvCxnSpPr>
            <a:cxnSpLocks/>
          </p:cNvCxnSpPr>
          <p:nvPr/>
        </p:nvCxnSpPr>
        <p:spPr bwMode="auto">
          <a:xfrm>
            <a:off x="7472605" y="4515845"/>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112">
            <a:extLst>
              <a:ext uri="{FF2B5EF4-FFF2-40B4-BE49-F238E27FC236}">
                <a16:creationId xmlns:a16="http://schemas.microsoft.com/office/drawing/2014/main" id="{06F18C7B-B23E-47A8-80F6-0193A39149D1}"/>
              </a:ext>
            </a:extLst>
          </p:cNvPr>
          <p:cNvCxnSpPr>
            <a:cxnSpLocks/>
          </p:cNvCxnSpPr>
          <p:nvPr/>
        </p:nvCxnSpPr>
        <p:spPr bwMode="auto">
          <a:xfrm>
            <a:off x="7907664" y="4195275"/>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113">
            <a:extLst>
              <a:ext uri="{FF2B5EF4-FFF2-40B4-BE49-F238E27FC236}">
                <a16:creationId xmlns:a16="http://schemas.microsoft.com/office/drawing/2014/main" id="{F089E55F-2B12-4701-94C1-E80BBDCC6F6D}"/>
              </a:ext>
            </a:extLst>
          </p:cNvPr>
          <p:cNvCxnSpPr>
            <a:cxnSpLocks/>
          </p:cNvCxnSpPr>
          <p:nvPr/>
        </p:nvCxnSpPr>
        <p:spPr bwMode="auto">
          <a:xfrm>
            <a:off x="8363313" y="3774654"/>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114">
            <a:extLst>
              <a:ext uri="{FF2B5EF4-FFF2-40B4-BE49-F238E27FC236}">
                <a16:creationId xmlns:a16="http://schemas.microsoft.com/office/drawing/2014/main" id="{62CE0B5A-AD15-4048-B455-BF69195167FA}"/>
              </a:ext>
            </a:extLst>
          </p:cNvPr>
          <p:cNvCxnSpPr>
            <a:cxnSpLocks/>
          </p:cNvCxnSpPr>
          <p:nvPr/>
        </p:nvCxnSpPr>
        <p:spPr bwMode="auto">
          <a:xfrm>
            <a:off x="8839185" y="3517151"/>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115">
            <a:extLst>
              <a:ext uri="{FF2B5EF4-FFF2-40B4-BE49-F238E27FC236}">
                <a16:creationId xmlns:a16="http://schemas.microsoft.com/office/drawing/2014/main" id="{C72B5CE7-BA35-4EFA-B210-DC02F6D55A44}"/>
              </a:ext>
            </a:extLst>
          </p:cNvPr>
          <p:cNvCxnSpPr>
            <a:cxnSpLocks/>
          </p:cNvCxnSpPr>
          <p:nvPr/>
        </p:nvCxnSpPr>
        <p:spPr bwMode="auto">
          <a:xfrm>
            <a:off x="9331396" y="3217557"/>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116">
            <a:extLst>
              <a:ext uri="{FF2B5EF4-FFF2-40B4-BE49-F238E27FC236}">
                <a16:creationId xmlns:a16="http://schemas.microsoft.com/office/drawing/2014/main" id="{3E1E4027-950C-47FC-8631-D20DAA6C3F95}"/>
              </a:ext>
            </a:extLst>
          </p:cNvPr>
          <p:cNvCxnSpPr>
            <a:cxnSpLocks/>
          </p:cNvCxnSpPr>
          <p:nvPr/>
        </p:nvCxnSpPr>
        <p:spPr bwMode="auto">
          <a:xfrm>
            <a:off x="9796127" y="3512085"/>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117">
            <a:extLst>
              <a:ext uri="{FF2B5EF4-FFF2-40B4-BE49-F238E27FC236}">
                <a16:creationId xmlns:a16="http://schemas.microsoft.com/office/drawing/2014/main" id="{4037A53D-D157-4E19-9CF3-C1D495925406}"/>
              </a:ext>
            </a:extLst>
          </p:cNvPr>
          <p:cNvCxnSpPr>
            <a:cxnSpLocks/>
          </p:cNvCxnSpPr>
          <p:nvPr/>
        </p:nvCxnSpPr>
        <p:spPr bwMode="auto">
          <a:xfrm>
            <a:off x="10230989" y="3856730"/>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四角形: 角を丸くする 118">
            <a:extLst>
              <a:ext uri="{FF2B5EF4-FFF2-40B4-BE49-F238E27FC236}">
                <a16:creationId xmlns:a16="http://schemas.microsoft.com/office/drawing/2014/main" id="{8151E960-C3BE-4F88-A157-3AA3EE0C5AA0}"/>
              </a:ext>
            </a:extLst>
          </p:cNvPr>
          <p:cNvSpPr/>
          <p:nvPr/>
        </p:nvSpPr>
        <p:spPr bwMode="auto">
          <a:xfrm>
            <a:off x="7457956" y="4555935"/>
            <a:ext cx="3189722" cy="396000"/>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57" name="四角形: 角を丸くする 119">
            <a:extLst>
              <a:ext uri="{FF2B5EF4-FFF2-40B4-BE49-F238E27FC236}">
                <a16:creationId xmlns:a16="http://schemas.microsoft.com/office/drawing/2014/main" id="{B128E169-7493-474C-B68A-EF8B071FE05D}"/>
              </a:ext>
            </a:extLst>
          </p:cNvPr>
          <p:cNvSpPr/>
          <p:nvPr/>
        </p:nvSpPr>
        <p:spPr bwMode="auto">
          <a:xfrm>
            <a:off x="7907664" y="4235364"/>
            <a:ext cx="2740013" cy="709105"/>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58" name="四角形: 角を丸くする 120">
            <a:extLst>
              <a:ext uri="{FF2B5EF4-FFF2-40B4-BE49-F238E27FC236}">
                <a16:creationId xmlns:a16="http://schemas.microsoft.com/office/drawing/2014/main" id="{D662FA16-E958-40AF-8F77-CBDE2D3919DD}"/>
              </a:ext>
            </a:extLst>
          </p:cNvPr>
          <p:cNvSpPr/>
          <p:nvPr/>
        </p:nvSpPr>
        <p:spPr bwMode="auto">
          <a:xfrm>
            <a:off x="8363312" y="3805553"/>
            <a:ext cx="2284366" cy="1138913"/>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59" name="四角形: 角を丸くする 121">
            <a:extLst>
              <a:ext uri="{FF2B5EF4-FFF2-40B4-BE49-F238E27FC236}">
                <a16:creationId xmlns:a16="http://schemas.microsoft.com/office/drawing/2014/main" id="{F2C1E668-A039-4858-B744-A3F9B2020448}"/>
              </a:ext>
            </a:extLst>
          </p:cNvPr>
          <p:cNvSpPr/>
          <p:nvPr/>
        </p:nvSpPr>
        <p:spPr bwMode="auto">
          <a:xfrm>
            <a:off x="8842362" y="3542986"/>
            <a:ext cx="1805315" cy="1401480"/>
          </a:xfrm>
          <a:prstGeom prst="roundRect">
            <a:avLst/>
          </a:prstGeom>
          <a:noFill/>
          <a:ln w="38100" cap="flat" cmpd="sng" algn="ctr">
            <a:solidFill>
              <a:srgbClr val="00B05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60" name="矢印: 右 10">
            <a:extLst>
              <a:ext uri="{FF2B5EF4-FFF2-40B4-BE49-F238E27FC236}">
                <a16:creationId xmlns:a16="http://schemas.microsoft.com/office/drawing/2014/main" id="{B49DAC64-0B56-4982-9BCB-5D768A06E4DC}"/>
              </a:ext>
            </a:extLst>
          </p:cNvPr>
          <p:cNvSpPr/>
          <p:nvPr/>
        </p:nvSpPr>
        <p:spPr bwMode="auto">
          <a:xfrm>
            <a:off x="5659146" y="3578774"/>
            <a:ext cx="720000" cy="576000"/>
          </a:xfrm>
          <a:prstGeom prst="rightArrow">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61" name="四角形: 角を丸くする 123">
                <a:extLst>
                  <a:ext uri="{FF2B5EF4-FFF2-40B4-BE49-F238E27FC236}">
                    <a16:creationId xmlns:a16="http://schemas.microsoft.com/office/drawing/2014/main" id="{08FF5FC0-5587-4EE5-A15F-D7606F8CFE5F}"/>
                  </a:ext>
                </a:extLst>
              </p:cNvPr>
              <p:cNvSpPr/>
              <p:nvPr/>
            </p:nvSpPr>
            <p:spPr bwMode="auto">
              <a:xfrm>
                <a:off x="7221835" y="5404144"/>
                <a:ext cx="360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 ⟼ </m:t>
                      </m:r>
                      <m:nary>
                        <m:naryPr>
                          <m:chr m:val="∑"/>
                          <m:limLoc m:val="subSup"/>
                          <m:supHide m:val="on"/>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9"/>
                            </m:r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ja-JP"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sSubSup>
                            <m:sSub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𝑑</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up>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O</m:t>
                              </m:r>
                            </m:sup>
                          </m:sSub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nary>
                    </m:oMath>
                  </m:oMathPara>
                </a14:m>
                <a:endParaRPr kumimoji="0" lang="en-US" altLang="ja-JP"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61" name="四角形: 角を丸くする 123">
                <a:extLst>
                  <a:ext uri="{FF2B5EF4-FFF2-40B4-BE49-F238E27FC236}">
                    <a16:creationId xmlns:a16="http://schemas.microsoft.com/office/drawing/2014/main" id="{08FF5FC0-5587-4EE5-A15F-D7606F8CFE5F}"/>
                  </a:ext>
                </a:extLst>
              </p:cNvPr>
              <p:cNvSpPr>
                <a:spLocks noRot="1" noChangeAspect="1" noMove="1" noResize="1" noEditPoints="1" noAdjustHandles="1" noChangeArrowheads="1" noChangeShapeType="1" noTextEdit="1"/>
              </p:cNvSpPr>
              <p:nvPr/>
            </p:nvSpPr>
            <p:spPr bwMode="auto">
              <a:xfrm>
                <a:off x="7221835" y="5404144"/>
                <a:ext cx="3600000" cy="720000"/>
              </a:xfrm>
              <a:prstGeom prst="roundRect">
                <a:avLst/>
              </a:prstGeom>
              <a:blipFill>
                <a:blip r:embed="rId8"/>
                <a:stretch>
                  <a:fillRect t="-84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2" name="四角形: 角を丸くする 124">
                <a:extLst>
                  <a:ext uri="{FF2B5EF4-FFF2-40B4-BE49-F238E27FC236}">
                    <a16:creationId xmlns:a16="http://schemas.microsoft.com/office/drawing/2014/main" id="{071151D7-DCE5-4E60-BF15-652A034E3E76}"/>
                  </a:ext>
                </a:extLst>
              </p:cNvPr>
              <p:cNvSpPr/>
              <p:nvPr/>
            </p:nvSpPr>
            <p:spPr bwMode="auto">
              <a:xfrm>
                <a:off x="1606432" y="5402256"/>
                <a:ext cx="360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 ⟼ </m:t>
                      </m:r>
                      <m:nary>
                        <m:naryPr>
                          <m:chr m:val="∑"/>
                          <m:limLoc m:val="subSup"/>
                          <m:supHide m:val="on"/>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9"/>
                            </m:r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ja-JP"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nary>
                    </m:oMath>
                  </m:oMathPara>
                </a14:m>
                <a:endParaRPr kumimoji="0" lang="en-US" altLang="ja-JP"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62" name="四角形: 角を丸くする 124">
                <a:extLst>
                  <a:ext uri="{FF2B5EF4-FFF2-40B4-BE49-F238E27FC236}">
                    <a16:creationId xmlns:a16="http://schemas.microsoft.com/office/drawing/2014/main" id="{071151D7-DCE5-4E60-BF15-652A034E3E76}"/>
                  </a:ext>
                </a:extLst>
              </p:cNvPr>
              <p:cNvSpPr>
                <a:spLocks noRot="1" noChangeAspect="1" noMove="1" noResize="1" noEditPoints="1" noAdjustHandles="1" noChangeArrowheads="1" noChangeShapeType="1" noTextEdit="1"/>
              </p:cNvSpPr>
              <p:nvPr/>
            </p:nvSpPr>
            <p:spPr bwMode="auto">
              <a:xfrm>
                <a:off x="1606432" y="5402256"/>
                <a:ext cx="3600000" cy="720000"/>
              </a:xfrm>
              <a:prstGeom prst="roundRect">
                <a:avLst/>
              </a:prstGeom>
              <a:blipFill>
                <a:blip r:embed="rId9"/>
                <a:stretch>
                  <a:fillRect t="-84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sp>
        <p:nvSpPr>
          <p:cNvPr id="63" name="テキスト ボックス 125">
            <a:extLst>
              <a:ext uri="{FF2B5EF4-FFF2-40B4-BE49-F238E27FC236}">
                <a16:creationId xmlns:a16="http://schemas.microsoft.com/office/drawing/2014/main" id="{3939BB45-1B54-4CF6-BD41-348D8EB27E38}"/>
              </a:ext>
            </a:extLst>
          </p:cNvPr>
          <p:cNvSpPr txBox="1"/>
          <p:nvPr/>
        </p:nvSpPr>
        <p:spPr>
          <a:xfrm>
            <a:off x="2150284" y="2384300"/>
            <a:ext cx="2736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U Dummy Variables</a:t>
            </a:r>
          </a:p>
        </p:txBody>
      </p:sp>
      <p:sp>
        <p:nvSpPr>
          <p:cNvPr id="64" name="テキスト ボックス 127">
            <a:extLst>
              <a:ext uri="{FF2B5EF4-FFF2-40B4-BE49-F238E27FC236}">
                <a16:creationId xmlns:a16="http://schemas.microsoft.com/office/drawing/2014/main" id="{109B5A6F-3454-4A2E-B308-8F56D2CDC286}"/>
              </a:ext>
            </a:extLst>
          </p:cNvPr>
          <p:cNvSpPr txBox="1"/>
          <p:nvPr/>
        </p:nvSpPr>
        <p:spPr>
          <a:xfrm>
            <a:off x="7750049" y="2381670"/>
            <a:ext cx="2736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O Dummy Variables</a:t>
            </a:r>
          </a:p>
        </p:txBody>
      </p:sp>
      <p:pic>
        <p:nvPicPr>
          <p:cNvPr id="70" name="オーディオ 69">
            <a:hlinkClick r:id="" action="ppaction://media"/>
            <a:extLst>
              <a:ext uri="{FF2B5EF4-FFF2-40B4-BE49-F238E27FC236}">
                <a16:creationId xmlns:a16="http://schemas.microsoft.com/office/drawing/2014/main" id="{B44385BD-AE18-4DA2-AAA2-A9732EE4856C}"/>
              </a:ext>
            </a:extLst>
          </p:cNvPr>
          <p:cNvPicPr>
            <a:picLocks noChangeAspect="1"/>
          </p:cNvPicPr>
          <p:nvPr>
            <a:audioFile r:link="rId2"/>
            <p:extLst>
              <p:ext uri="{DAA4B4D4-6D71-4841-9C94-3DE7FCFB9230}">
                <p14:media xmlns:p14="http://schemas.microsoft.com/office/powerpoint/2010/main" r:embed="rId3">
                  <p14:trim st="500" end="703.424"/>
                </p14:media>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3676591"/>
      </p:ext>
    </p:extLst>
  </p:cSld>
  <p:clrMapOvr>
    <a:masterClrMapping/>
  </p:clrMapOvr>
  <mc:AlternateContent xmlns:mc="http://schemas.openxmlformats.org/markup-compatibility/2006" xmlns:p14="http://schemas.microsoft.com/office/powerpoint/2010/main">
    <mc:Choice Requires="p14">
      <p:transition spd="slow" p14:dur="2000" advTm="25593"/>
    </mc:Choice>
    <mc:Fallback xmlns="">
      <p:transition spd="slow" advTm="2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par>
                                <p:cTn id="15" presetID="22" presetClass="entr" presetSubtype="8"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22" presetClass="entr" presetSubtype="8"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par>
                                <p:cTn id="21" presetID="22" presetClass="entr" presetSubtype="8"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par>
                                <p:cTn id="24" presetID="22" presetClass="entr" presetSubtype="8"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2500"/>
                            </p:stCondLst>
                            <p:childTnLst>
                              <p:par>
                                <p:cTn id="58" presetID="10" presetClass="entr" presetSubtype="0"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par>
                          <p:cTn id="65" fill="hold">
                            <p:stCondLst>
                              <p:cond delay="3500"/>
                            </p:stCondLst>
                            <p:childTnLst>
                              <p:par>
                                <p:cTn id="66" presetID="22" presetClass="entr" presetSubtype="8" fill="hold"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par>
                                <p:cTn id="69" presetID="22" presetClass="entr" presetSubtype="8"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left)">
                                      <p:cBhvr>
                                        <p:cTn id="71" dur="500"/>
                                        <p:tgtEl>
                                          <p:spTgt spid="50"/>
                                        </p:tgtEl>
                                      </p:cBhvr>
                                    </p:animEffect>
                                  </p:childTnLst>
                                </p:cTn>
                              </p:par>
                              <p:par>
                                <p:cTn id="72" presetID="22" presetClass="entr" presetSubtype="8"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left)">
                                      <p:cBhvr>
                                        <p:cTn id="74" dur="500"/>
                                        <p:tgtEl>
                                          <p:spTgt spid="51"/>
                                        </p:tgtEl>
                                      </p:cBhvr>
                                    </p:animEffect>
                                  </p:childTnLst>
                                </p:cTn>
                              </p:par>
                              <p:par>
                                <p:cTn id="75" presetID="22" presetClass="entr" presetSubtype="8"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left)">
                                      <p:cBhvr>
                                        <p:cTn id="77" dur="500"/>
                                        <p:tgtEl>
                                          <p:spTgt spid="52"/>
                                        </p:tgtEl>
                                      </p:cBhvr>
                                    </p:animEffect>
                                  </p:childTnLst>
                                </p:cTn>
                              </p:par>
                              <p:par>
                                <p:cTn id="78" presetID="22" presetClass="entr" presetSubtype="8" fill="hold"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par>
                                <p:cTn id="81" presetID="22" presetClass="entr" presetSubtype="8"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wipe(left)">
                                      <p:cBhvr>
                                        <p:cTn id="83" dur="500"/>
                                        <p:tgtEl>
                                          <p:spTgt spid="54"/>
                                        </p:tgtEl>
                                      </p:cBhvr>
                                    </p:animEffect>
                                  </p:childTnLst>
                                </p:cTn>
                              </p:par>
                              <p:par>
                                <p:cTn id="84" presetID="22" presetClass="entr" presetSubtype="8" fill="hold"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left)">
                                      <p:cBhvr>
                                        <p:cTn id="86" dur="500"/>
                                        <p:tgtEl>
                                          <p:spTgt spid="55"/>
                                        </p:tgtEl>
                                      </p:cBhvr>
                                    </p:animEffect>
                                  </p:childTnLst>
                                </p:cTn>
                              </p:par>
                            </p:childTnLst>
                          </p:cTn>
                        </p:par>
                        <p:par>
                          <p:cTn id="87" fill="hold">
                            <p:stCondLst>
                              <p:cond delay="4000"/>
                            </p:stCondLst>
                            <p:childTnLst>
                              <p:par>
                                <p:cTn id="88" presetID="10" presetClass="entr" presetSubtype="0"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500"/>
                                        <p:tgtEl>
                                          <p:spTgt spid="64"/>
                                        </p:tgtEl>
                                      </p:cBhvr>
                                    </p:animEffect>
                                  </p:childTnLst>
                                </p:cTn>
                              </p:par>
                            </p:childTnLst>
                          </p:cTn>
                        </p:par>
                        <p:par>
                          <p:cTn id="94" fill="hold">
                            <p:stCondLst>
                              <p:cond delay="4500"/>
                            </p:stCondLst>
                            <p:childTnLst>
                              <p:par>
                                <p:cTn id="95" presetID="10" presetClass="entr" presetSubtype="0" fill="hold" grpId="0" nodeType="after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fade">
                                      <p:cBhvr>
                                        <p:cTn id="97" dur="500"/>
                                        <p:tgtEl>
                                          <p:spTgt spid="57"/>
                                        </p:tgtEl>
                                      </p:cBhvr>
                                    </p:animEffect>
                                  </p:childTnLst>
                                </p:cTn>
                              </p:par>
                            </p:childTnLst>
                          </p:cTn>
                        </p:par>
                        <p:par>
                          <p:cTn id="98" fill="hold">
                            <p:stCondLst>
                              <p:cond delay="5000"/>
                            </p:stCondLst>
                            <p:childTnLst>
                              <p:par>
                                <p:cTn id="99" presetID="10" presetClass="entr" presetSubtype="0" fill="hold" grpId="0" nodeType="after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childTnLst>
                          </p:cTn>
                        </p:par>
                        <p:par>
                          <p:cTn id="102" fill="hold">
                            <p:stCondLst>
                              <p:cond delay="5500"/>
                            </p:stCondLst>
                            <p:childTnLst>
                              <p:par>
                                <p:cTn id="103" presetID="10" presetClass="entr" presetSubtype="0" fill="hold" grpId="0" nodeType="after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500"/>
                                        <p:tgtEl>
                                          <p:spTgt spid="59"/>
                                        </p:tgtEl>
                                      </p:cBhvr>
                                    </p:animEffect>
                                  </p:childTnLst>
                                </p:cTn>
                              </p:par>
                            </p:childTnLst>
                          </p:cTn>
                        </p:par>
                        <p:par>
                          <p:cTn id="106" fill="hold">
                            <p:stCondLst>
                              <p:cond delay="6000"/>
                            </p:stCondLst>
                            <p:childTnLst>
                              <p:par>
                                <p:cTn id="107" presetID="10" presetClass="entr" presetSubtype="0" fill="hold" grpId="0" nodeType="afterEffect">
                                  <p:stCondLst>
                                    <p:cond delay="0"/>
                                  </p:stCondLst>
                                  <p:childTnLst>
                                    <p:set>
                                      <p:cBhvr>
                                        <p:cTn id="108" dur="1" fill="hold">
                                          <p:stCondLst>
                                            <p:cond delay="0"/>
                                          </p:stCondLst>
                                        </p:cTn>
                                        <p:tgtEl>
                                          <p:spTgt spid="62"/>
                                        </p:tgtEl>
                                        <p:attrNameLst>
                                          <p:attrName>style.visibility</p:attrName>
                                        </p:attrNameLst>
                                      </p:cBhvr>
                                      <p:to>
                                        <p:strVal val="visible"/>
                                      </p:to>
                                    </p:set>
                                    <p:animEffect transition="in" filter="fade">
                                      <p:cBhvr>
                                        <p:cTn id="109" dur="500"/>
                                        <p:tgtEl>
                                          <p:spTgt spid="6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fade">
                                      <p:cBhvr>
                                        <p:cTn id="1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3" fill="hold" display="0">
                  <p:stCondLst>
                    <p:cond delay="indefinite"/>
                  </p:stCondLst>
                  <p:endCondLst>
                    <p:cond evt="onStopAudio" delay="0">
                      <p:tgtEl>
                        <p:sldTgt/>
                      </p:tgtEl>
                    </p:cond>
                  </p:endCondLst>
                </p:cTn>
                <p:tgtEl>
                  <p:spTgt spid="70"/>
                </p:tgtEl>
              </p:cMediaNode>
            </p:audio>
          </p:childTnLst>
        </p:cTn>
      </p:par>
    </p:tnLst>
    <p:bldLst>
      <p:bldP spid="44" grpId="0" animBg="1"/>
      <p:bldP spid="45" grpId="0" animBg="1"/>
      <p:bldP spid="46" grpId="0" animBg="1"/>
      <p:bldP spid="47" grpId="0" animBg="1"/>
      <p:bldP spid="48" grpId="0"/>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C3D6FFBD-ECB2-40A0-99CD-767DCA03903B}"/>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O Dummy Variables</a:t>
            </a:r>
            <a:endParaRPr lang="fr-FR" altLang="fr-FR" dirty="0"/>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00230D9E-34F1-4B7C-890D-0B55B6836FF2}"/>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The benefit of O dummy variables</a:t>
                </a:r>
              </a:p>
              <a:p>
                <a:pPr lvl="1" eaLnBrk="1" hangingPunct="1"/>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marL="914400" lvl="2" indent="0" eaLnBrk="1" hangingPunct="1">
                  <a:buNone/>
                </a:pPr>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Combination with regularization</a:t>
                </a:r>
              </a:p>
              <a:p>
                <a:pPr lvl="1" eaLnBrk="1" hangingPunct="1"/>
                <a14:m>
                  <m:oMath xmlns:m="http://schemas.openxmlformats.org/officeDocument/2006/math">
                    <m:sSub>
                      <m:sSubPr>
                        <m:ctrlPr>
                          <a:rPr lang="en-US" altLang="ja-JP" i="1">
                            <a:latin typeface="Cambria Math" panose="02040503050406030204" pitchFamily="18" charset="0"/>
                            <a:ea typeface="Verdana" panose="020B0604030504040204" pitchFamily="34" charset="0"/>
                          </a:rPr>
                        </m:ctrlPr>
                      </m:sSubPr>
                      <m:e>
                        <m:r>
                          <a:rPr lang="ja-JP" altLang="en-US" i="1">
                            <a:latin typeface="Cambria Math" panose="02040503050406030204" pitchFamily="18" charset="0"/>
                            <a:ea typeface="Verdana" panose="020B0604030504040204" pitchFamily="34" charset="0"/>
                          </a:rPr>
                          <m:t>𝛽</m:t>
                        </m:r>
                      </m:e>
                      <m:sub>
                        <m:r>
                          <a:rPr lang="en-US" altLang="ja-JP" i="1">
                            <a:latin typeface="Cambria Math" panose="02040503050406030204" pitchFamily="18" charset="0"/>
                            <a:ea typeface="Verdana" panose="020B0604030504040204" pitchFamily="34" charset="0"/>
                          </a:rPr>
                          <m:t>𝑗</m:t>
                        </m:r>
                      </m:sub>
                    </m:sSub>
                  </m:oMath>
                </a14:m>
                <a:r>
                  <a:rPr lang="en-US" dirty="0">
                    <a:latin typeface="Verdana" panose="020B0604030504040204" pitchFamily="34" charset="0"/>
                    <a:ea typeface="Verdana" panose="020B0604030504040204" pitchFamily="34" charset="0"/>
                  </a:rPr>
                  <a:t> represents how much difference to make between the boundary </a:t>
                </a:r>
                <a14:m>
                  <m:oMath xmlns:m="http://schemas.openxmlformats.org/officeDocument/2006/math">
                    <m:r>
                      <a:rPr lang="en-US" b="0" i="1" smtClean="0">
                        <a:latin typeface="Cambria Math" panose="02040503050406030204" pitchFamily="18" charset="0"/>
                        <a:ea typeface="Verdana" panose="020B0604030504040204" pitchFamily="34" charset="0"/>
                      </a:rPr>
                      <m:t>𝑥</m:t>
                    </m:r>
                    <m:r>
                      <a:rPr lang="en-US" b="0" i="1" smtClean="0">
                        <a:latin typeface="Cambria Math" panose="02040503050406030204" pitchFamily="18" charset="0"/>
                        <a:ea typeface="Verdana" panose="020B0604030504040204" pitchFamily="34" charset="0"/>
                      </a:rPr>
                      <m:t>&lt;</m:t>
                    </m:r>
                    <m:r>
                      <a:rPr lang="en-US" b="0" i="1" smtClean="0">
                        <a:latin typeface="Cambria Math" panose="02040503050406030204" pitchFamily="18" charset="0"/>
                        <a:ea typeface="Verdana" panose="020B0604030504040204" pitchFamily="34" charset="0"/>
                      </a:rPr>
                      <m:t>𝑗</m:t>
                    </m:r>
                  </m:oMath>
                </a14:m>
                <a:r>
                  <a:rPr lang="en-US" dirty="0">
                    <a:latin typeface="Verdana" panose="020B0604030504040204" pitchFamily="34" charset="0"/>
                    <a:ea typeface="Verdana" panose="020B0604030504040204" pitchFamily="34" charset="0"/>
                  </a:rPr>
                  <a:t> and </a:t>
                </a:r>
                <a14:m>
                  <m:oMath xmlns:m="http://schemas.openxmlformats.org/officeDocument/2006/math">
                    <m:r>
                      <a:rPr lang="en-US" altLang="ja-JP" i="1">
                        <a:latin typeface="Cambria Math" panose="02040503050406030204" pitchFamily="18" charset="0"/>
                        <a:ea typeface="Verdana" panose="020B0604030504040204" pitchFamily="34" charset="0"/>
                      </a:rPr>
                      <m:t>𝑥</m:t>
                    </m:r>
                    <m:r>
                      <a:rPr lang="en-US" altLang="ja-JP" i="1" smtClean="0">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Verdana" panose="020B0604030504040204" pitchFamily="34" charset="0"/>
                      </a:rPr>
                      <m:t>𝑗</m:t>
                    </m:r>
                  </m:oMath>
                </a14:m>
                <a:r>
                  <a:rPr lang="en-US" altLang="ja-JP" dirty="0">
                    <a:latin typeface="Verdana" panose="020B0604030504040204" pitchFamily="34" charset="0"/>
                    <a:ea typeface="Verdana" panose="020B0604030504040204" pitchFamily="34" charset="0"/>
                  </a:rPr>
                  <a:t> </a:t>
                </a:r>
                <a:endParaRPr lang="en-US" dirty="0">
                  <a:latin typeface="Verdana" panose="020B0604030504040204" pitchFamily="34" charset="0"/>
                  <a:ea typeface="Verdana" panose="020B0604030504040204" pitchFamily="34" charset="0"/>
                </a:endParaRPr>
              </a:p>
              <a:p>
                <a:pPr lvl="1" eaLnBrk="1" hangingPunct="1"/>
                <a:r>
                  <a:rPr lang="en-US" dirty="0">
                    <a:latin typeface="Verdana" panose="020B0604030504040204" pitchFamily="34" charset="0"/>
                    <a:ea typeface="Verdana" panose="020B0604030504040204" pitchFamily="34" charset="0"/>
                  </a:rPr>
                  <a:t>It will be determined whether to integrate the adjacent levels or not</a:t>
                </a:r>
                <a:r>
                  <a:rPr lang="en-US" altLang="ja-JP" dirty="0">
                    <a:latin typeface="Verdana" panose="020B0604030504040204" pitchFamily="34" charset="0"/>
                    <a:ea typeface="Verdana" panose="020B0604030504040204" pitchFamily="34" charset="0"/>
                  </a:rPr>
                  <a:t> (</a:t>
                </a:r>
                <a14:m>
                  <m:oMath xmlns:m="http://schemas.openxmlformats.org/officeDocument/2006/math">
                    <m:sSub>
                      <m:sSubPr>
                        <m:ctrlPr>
                          <a:rPr lang="en-US" altLang="ja-JP" i="1">
                            <a:latin typeface="Cambria Math" panose="02040503050406030204" pitchFamily="18" charset="0"/>
                            <a:ea typeface="Verdana" panose="020B0604030504040204" pitchFamily="34" charset="0"/>
                          </a:rPr>
                        </m:ctrlPr>
                      </m:sSubPr>
                      <m:e>
                        <m:r>
                          <a:rPr lang="ja-JP" altLang="en-US" i="1">
                            <a:latin typeface="Cambria Math" panose="02040503050406030204" pitchFamily="18" charset="0"/>
                            <a:ea typeface="Verdana" panose="020B0604030504040204" pitchFamily="34" charset="0"/>
                          </a:rPr>
                          <m:t>𝛽</m:t>
                        </m:r>
                      </m:e>
                      <m:sub>
                        <m:r>
                          <a:rPr lang="en-US" altLang="ja-JP" b="0" i="1" smtClean="0">
                            <a:latin typeface="Cambria Math" panose="02040503050406030204" pitchFamily="18" charset="0"/>
                            <a:ea typeface="Verdana" panose="020B0604030504040204" pitchFamily="34" charset="0"/>
                          </a:rPr>
                          <m:t>𝑗</m:t>
                        </m:r>
                      </m:sub>
                    </m:sSub>
                    <m:r>
                      <a:rPr lang="en-US" altLang="ja-JP" i="1">
                        <a:latin typeface="Cambria Math" panose="02040503050406030204" pitchFamily="18" charset="0"/>
                        <a:ea typeface="Verdana" panose="020B0604030504040204" pitchFamily="34" charset="0"/>
                      </a:rPr>
                      <m:t>=0</m:t>
                    </m:r>
                  </m:oMath>
                </a14:m>
                <a:r>
                  <a:rPr lang="en-US" altLang="ja-JP" dirty="0">
                    <a:latin typeface="Verdana" panose="020B0604030504040204" pitchFamily="34" charset="0"/>
                    <a:ea typeface="Verdana" panose="020B0604030504040204" pitchFamily="34" charset="0"/>
                  </a:rPr>
                  <a:t> or not) </a:t>
                </a:r>
                <a:endParaRPr lang="en-US" dirty="0">
                  <a:latin typeface="Verdana" panose="020B0604030504040204" pitchFamily="34" charset="0"/>
                  <a:ea typeface="Verdana" panose="020B0604030504040204" pitchFamily="34" charset="0"/>
                </a:endParaRPr>
              </a:p>
            </p:txBody>
          </p:sp>
        </mc:Choice>
        <mc:Fallback xmlns="">
          <p:sp>
            <p:nvSpPr>
              <p:cNvPr id="5" name="Espace réservé du contenu 2">
                <a:extLst>
                  <a:ext uri="{FF2B5EF4-FFF2-40B4-BE49-F238E27FC236}">
                    <a16:creationId xmlns:a16="http://schemas.microsoft.com/office/drawing/2014/main" id="{00230D9E-34F1-4B7C-890D-0B55B6836FF2}"/>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r="-116"/>
                </a:stretch>
              </a:blipFill>
            </p:spPr>
            <p:txBody>
              <a:bodyPr/>
              <a:lstStyle/>
              <a:p>
                <a:r>
                  <a:rPr lang="fr-FR">
                    <a:noFill/>
                  </a:rPr>
                  <a:t> </a:t>
                </a:r>
              </a:p>
            </p:txBody>
          </p:sp>
        </mc:Fallback>
      </mc:AlternateContent>
      <p:sp>
        <p:nvSpPr>
          <p:cNvPr id="6" name="テキスト ボックス 3">
            <a:extLst>
              <a:ext uri="{FF2B5EF4-FFF2-40B4-BE49-F238E27FC236}">
                <a16:creationId xmlns:a16="http://schemas.microsoft.com/office/drawing/2014/main" id="{238E79E2-FC99-42DC-BBDF-C258571E650C}"/>
              </a:ext>
            </a:extLst>
          </p:cNvPr>
          <p:cNvSpPr txBox="1"/>
          <p:nvPr/>
        </p:nvSpPr>
        <p:spPr>
          <a:xfrm>
            <a:off x="1092000" y="2284693"/>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p:sp>
        <p:nvSpPr>
          <p:cNvPr id="7" name="四角形: 角を丸くする 4">
            <a:extLst>
              <a:ext uri="{FF2B5EF4-FFF2-40B4-BE49-F238E27FC236}">
                <a16:creationId xmlns:a16="http://schemas.microsoft.com/office/drawing/2014/main" id="{CB3FB53B-E779-41A0-8A4B-7A101B497BEC}"/>
              </a:ext>
            </a:extLst>
          </p:cNvPr>
          <p:cNvSpPr/>
          <p:nvPr/>
        </p:nvSpPr>
        <p:spPr bwMode="auto">
          <a:xfrm>
            <a:off x="1776000" y="2703574"/>
            <a:ext cx="864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Relationships between adjacent levels are considered!</a:t>
            </a:r>
          </a:p>
        </p:txBody>
      </p:sp>
      <p:sp>
        <p:nvSpPr>
          <p:cNvPr id="8" name="テキスト ボックス 5">
            <a:extLst>
              <a:ext uri="{FF2B5EF4-FFF2-40B4-BE49-F238E27FC236}">
                <a16:creationId xmlns:a16="http://schemas.microsoft.com/office/drawing/2014/main" id="{E44074E5-C31B-4B85-9A6D-2619BDFC149B}"/>
              </a:ext>
            </a:extLst>
          </p:cNvPr>
          <p:cNvSpPr txBox="1"/>
          <p:nvPr/>
        </p:nvSpPr>
        <p:spPr>
          <a:xfrm>
            <a:off x="1092000" y="5445129"/>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p:sp>
        <p:nvSpPr>
          <p:cNvPr id="9" name="四角形: 角を丸くする 6">
            <a:extLst>
              <a:ext uri="{FF2B5EF4-FFF2-40B4-BE49-F238E27FC236}">
                <a16:creationId xmlns:a16="http://schemas.microsoft.com/office/drawing/2014/main" id="{8230E969-61CC-4D10-A4F4-4D46B91B8A28}"/>
              </a:ext>
            </a:extLst>
          </p:cNvPr>
          <p:cNvSpPr/>
          <p:nvPr/>
        </p:nvSpPr>
        <p:spPr bwMode="auto">
          <a:xfrm>
            <a:off x="3036000" y="5526461"/>
            <a:ext cx="612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Groups are automatically created!</a:t>
            </a:r>
          </a:p>
        </p:txBody>
      </p:sp>
      <p:sp>
        <p:nvSpPr>
          <p:cNvPr id="10" name="スライド番号プレースホルダー 1">
            <a:extLst>
              <a:ext uri="{FF2B5EF4-FFF2-40B4-BE49-F238E27FC236}">
                <a16:creationId xmlns:a16="http://schemas.microsoft.com/office/drawing/2014/main" id="{031E2FEA-EE3A-49E7-BFEA-E1F9F0E73A6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 name="オーディオ 19">
            <a:hlinkClick r:id="" action="ppaction://media"/>
            <a:extLst>
              <a:ext uri="{FF2B5EF4-FFF2-40B4-BE49-F238E27FC236}">
                <a16:creationId xmlns:a16="http://schemas.microsoft.com/office/drawing/2014/main" id="{AD6B766D-C011-47DD-B9B6-CB43B33D131F}"/>
              </a:ext>
            </a:extLst>
          </p:cNvPr>
          <p:cNvPicPr>
            <a:picLocks noChangeAspect="1"/>
          </p:cNvPicPr>
          <p:nvPr>
            <a:audioFile r:link="rId2"/>
            <p:extLst>
              <p:ext uri="{DAA4B4D4-6D71-4841-9C94-3DE7FCFB9230}">
                <p14:media xmlns:p14="http://schemas.microsoft.com/office/powerpoint/2010/main" r:embed="rId3">
                  <p14:trim st="400" end="964.9433"/>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6039465"/>
      </p:ext>
    </p:extLst>
  </p:cSld>
  <p:clrMapOvr>
    <a:masterClrMapping/>
  </p:clrMapOvr>
  <mc:AlternateContent xmlns:mc="http://schemas.openxmlformats.org/markup-compatibility/2006" xmlns:p14="http://schemas.microsoft.com/office/powerpoint/2010/main">
    <mc:Choice Requires="p14">
      <p:transition spd="slow" p14:dur="2000" advTm="30627"/>
    </mc:Choice>
    <mc:Fallback xmlns="">
      <p:transition spd="slow" advTm="3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0"/>
                </p:tgtEl>
              </p:cMediaNode>
            </p:audio>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DBAB3015-C193-4F4C-8310-8B59576F6BD2}"/>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Relationship with Fused Lasso</a:t>
            </a:r>
            <a:endParaRPr lang="fr-FR" altLang="fr-FR" dirty="0"/>
          </a:p>
        </p:txBody>
      </p:sp>
      <p:sp>
        <p:nvSpPr>
          <p:cNvPr id="5" name="Espace réservé du contenu 2">
            <a:extLst>
              <a:ext uri="{FF2B5EF4-FFF2-40B4-BE49-F238E27FC236}">
                <a16:creationId xmlns:a16="http://schemas.microsoft.com/office/drawing/2014/main" id="{ECF7C517-393C-4AE6-A9D1-0BB2673313FA}"/>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Fused Lasso</a:t>
            </a:r>
          </a:p>
          <a:p>
            <a:pPr lvl="1" eaLnBrk="1" hangingPunct="1"/>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marL="914400" lvl="2" indent="0" eaLnBrk="1" hangingPunct="1">
              <a:buNone/>
            </a:pPr>
            <a:endParaRPr lang="en-US" dirty="0">
              <a:latin typeface="Verdana" panose="020B0604030504040204" pitchFamily="34" charset="0"/>
              <a:ea typeface="Verdana" panose="020B0604030504040204" pitchFamily="34" charset="0"/>
            </a:endParaRPr>
          </a:p>
          <a:p>
            <a:pPr lvl="2" eaLnBrk="1" hangingPunct="1"/>
            <a:r>
              <a:rPr lang="en-US" dirty="0">
                <a:latin typeface="Verdana" panose="020B0604030504040204" pitchFamily="34" charset="0"/>
                <a:ea typeface="Verdana" panose="020B0604030504040204" pitchFamily="34" charset="0"/>
              </a:rPr>
              <a:t>The 1</a:t>
            </a:r>
            <a:r>
              <a:rPr lang="en-US" baseline="30000" dirty="0">
                <a:latin typeface="Verdana" panose="020B0604030504040204" pitchFamily="34" charset="0"/>
                <a:ea typeface="Verdana" panose="020B0604030504040204" pitchFamily="34" charset="0"/>
              </a:rPr>
              <a:t>st</a:t>
            </a:r>
            <a:r>
              <a:rPr lang="en-US" dirty="0">
                <a:latin typeface="Verdana" panose="020B0604030504040204" pitchFamily="34" charset="0"/>
                <a:ea typeface="Verdana" panose="020B0604030504040204" pitchFamily="34" charset="0"/>
              </a:rPr>
              <a:t> term: feature selection effect</a:t>
            </a:r>
          </a:p>
          <a:p>
            <a:pPr lvl="2" eaLnBrk="1" hangingPunct="1"/>
            <a:r>
              <a:rPr lang="en-US" dirty="0">
                <a:latin typeface="Verdana" panose="020B0604030504040204" pitchFamily="34" charset="0"/>
                <a:ea typeface="Verdana" panose="020B0604030504040204" pitchFamily="34" charset="0"/>
              </a:rPr>
              <a:t>The 2</a:t>
            </a:r>
            <a:r>
              <a:rPr lang="en-US" baseline="30000" dirty="0">
                <a:latin typeface="Verdana" panose="020B0604030504040204" pitchFamily="34" charset="0"/>
                <a:ea typeface="Verdana" panose="020B0604030504040204" pitchFamily="34" charset="0"/>
              </a:rPr>
              <a:t>nd </a:t>
            </a:r>
            <a:r>
              <a:rPr lang="en-US" dirty="0">
                <a:latin typeface="Verdana" panose="020B0604030504040204" pitchFamily="34" charset="0"/>
                <a:ea typeface="Verdana" panose="020B0604030504040204" pitchFamily="34" charset="0"/>
              </a:rPr>
              <a:t>term: grouping effect</a:t>
            </a:r>
          </a:p>
          <a:p>
            <a:pPr eaLnBrk="1" hangingPunct="1"/>
            <a:r>
              <a:rPr lang="en-US" dirty="0">
                <a:latin typeface="Verdana" panose="020B0604030504040204" pitchFamily="34" charset="0"/>
                <a:ea typeface="Verdana" panose="020B0604030504040204" pitchFamily="34" charset="0"/>
              </a:rPr>
              <a:t> AGLM includes Fused Lasso effect</a:t>
            </a:r>
          </a:p>
          <a:p>
            <a:pPr lvl="1" eaLnBrk="1" hangingPunct="1"/>
            <a:r>
              <a:rPr lang="en-US" dirty="0">
                <a:latin typeface="Verdana" panose="020B0604030504040204" pitchFamily="34" charset="0"/>
                <a:ea typeface="Verdana" panose="020B0604030504040204" pitchFamily="34" charset="0"/>
              </a:rPr>
              <a:t>“O dummy” + “L1 regularization” is mathematically equivalent to Fused Lasso</a:t>
            </a:r>
          </a:p>
          <a:p>
            <a:pPr lvl="1" eaLnBrk="1" hangingPunct="1"/>
            <a:r>
              <a:rPr lang="en-US" dirty="0">
                <a:latin typeface="Verdana" panose="020B0604030504040204" pitchFamily="34" charset="0"/>
                <a:ea typeface="Verdana" panose="020B0604030504040204" pitchFamily="34" charset="0"/>
              </a:rPr>
              <a:t>You need not modify the regularization term</a:t>
            </a:r>
          </a:p>
        </p:txBody>
      </p:sp>
      <p:sp>
        <p:nvSpPr>
          <p:cNvPr id="6" name="テキスト ボックス 5">
            <a:extLst>
              <a:ext uri="{FF2B5EF4-FFF2-40B4-BE49-F238E27FC236}">
                <a16:creationId xmlns:a16="http://schemas.microsoft.com/office/drawing/2014/main" id="{C0139C39-D67F-46D9-92CB-DDD656737B64}"/>
              </a:ext>
            </a:extLst>
          </p:cNvPr>
          <p:cNvSpPr txBox="1"/>
          <p:nvPr/>
        </p:nvSpPr>
        <p:spPr>
          <a:xfrm>
            <a:off x="1092000" y="5749927"/>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p:sp>
        <p:nvSpPr>
          <p:cNvPr id="7" name="四角形: 角を丸くする 6">
            <a:extLst>
              <a:ext uri="{FF2B5EF4-FFF2-40B4-BE49-F238E27FC236}">
                <a16:creationId xmlns:a16="http://schemas.microsoft.com/office/drawing/2014/main" id="{1AFF0A14-FB3A-43A6-A7CB-925975F46D61}"/>
              </a:ext>
            </a:extLst>
          </p:cNvPr>
          <p:cNvSpPr/>
          <p:nvPr/>
        </p:nvSpPr>
        <p:spPr bwMode="auto">
          <a:xfrm>
            <a:off x="3036000" y="5831259"/>
            <a:ext cx="612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AGLM is more flexible!</a:t>
            </a:r>
          </a:p>
        </p:txBody>
      </p:sp>
      <p:sp>
        <p:nvSpPr>
          <p:cNvPr id="8" name="スライド番号プレースホルダー 1">
            <a:extLst>
              <a:ext uri="{FF2B5EF4-FFF2-40B4-BE49-F238E27FC236}">
                <a16:creationId xmlns:a16="http://schemas.microsoft.com/office/drawing/2014/main" id="{1459E22F-2508-42AE-A6F3-EA3792C14EA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四角形: 角を丸くする 9">
                <a:extLst>
                  <a:ext uri="{FF2B5EF4-FFF2-40B4-BE49-F238E27FC236}">
                    <a16:creationId xmlns:a16="http://schemas.microsoft.com/office/drawing/2014/main" id="{E49A2222-68FF-4E64-9ED8-F960A3AA7EDE}"/>
                  </a:ext>
                </a:extLst>
              </p:cNvPr>
              <p:cNvSpPr/>
              <p:nvPr/>
            </p:nvSpPr>
            <p:spPr bwMode="auto">
              <a:xfrm>
                <a:off x="1859709" y="2514711"/>
                <a:ext cx="864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d>
                        <m:dPr>
                          <m:ctrlPr>
                            <a:rPr kumimoji="1" lang="ar-AE" altLang="ja-JP" sz="24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1" lang="ja-JP" altLang="ar-AE" sz="2400" b="1" i="1" u="none" strike="noStrike" kern="1200" cap="none" spc="0" normalizeH="0" baseline="0" noProof="0">
                              <a:ln>
                                <a:noFill/>
                              </a:ln>
                              <a:solidFill>
                                <a:prstClr val="black"/>
                              </a:solidFill>
                              <a:effectLst/>
                              <a:uLnTx/>
                              <a:uFillTx/>
                              <a:latin typeface="Cambria Math" panose="02040503050406030204" pitchFamily="18" charset="0"/>
                            </a:rPr>
                            <m:t>𝜷</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𝜆</m:t>
                              </m:r>
                            </m:e>
                            <m:sup>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sup>
                          </m:s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𝜆</m:t>
                              </m:r>
                            </m:e>
                            <m:sup>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e>
                              </m:d>
                            </m:sup>
                          </m:sSup>
                        </m:e>
                      </m:d>
                      <m:r>
                        <a:rPr kumimoji="1" lang="en-US" altLang="ja-JP" sz="2400" b="1" i="1" u="none" strike="noStrike" kern="1200" cap="none" spc="0" normalizeH="0" baseline="0" noProof="0">
                          <a:ln>
                            <a:noFill/>
                          </a:ln>
                          <a:solidFill>
                            <a:prstClr val="black"/>
                          </a:solidFill>
                          <a:effectLst/>
                          <a:uLnTx/>
                          <a:uFillTx/>
                          <a:latin typeface="Cambria Math"/>
                          <a:cs typeface="+mn-cs"/>
                        </a:rPr>
                        <m:t>=</m:t>
                      </m:r>
                      <m:sSup>
                        <m:s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𝜆</m:t>
                          </m:r>
                        </m:e>
                        <m:sup>
                          <m:d>
                            <m:d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1</m:t>
                              </m:r>
                            </m:e>
                          </m:d>
                        </m:sup>
                      </m:sSup>
                      <m:nary>
                        <m:naryPr>
                          <m:chr m:val="∑"/>
                          <m:limLoc m:val="subSup"/>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1"/>
                            </m:r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r>
                            <a:rPr kumimoji="1" lang="en-US" altLang="ja-JP" sz="2400" b="0" i="1" u="none" strike="noStrike" kern="1200" cap="none" spc="0" normalizeH="0" baseline="0" noProof="0">
                              <a:ln>
                                <a:noFill/>
                              </a:ln>
                              <a:solidFill>
                                <a:prstClr val="black"/>
                              </a:solidFill>
                              <a:effectLst/>
                              <a:uLnTx/>
                              <a:uFillTx/>
                              <a:latin typeface="Cambria Math"/>
                              <a:cs typeface="+mn-cs"/>
                            </a:rPr>
                            <m:t>=</m:t>
                          </m:r>
                          <m:r>
                            <a:rPr kumimoji="1" lang="en-US" altLang="ja-JP" sz="2400" b="0" i="1" u="none" strike="noStrike" kern="1200" cap="none" spc="0" normalizeH="0" baseline="0" noProof="0">
                              <a:ln>
                                <a:noFill/>
                              </a:ln>
                              <a:solidFill>
                                <a:prstClr val="black"/>
                              </a:solidFill>
                              <a:effectLst/>
                              <a:uLnTx/>
                              <a:uFillTx/>
                              <a:latin typeface="Cambria Math"/>
                              <a:cs typeface="+mn-cs"/>
                            </a:rPr>
                            <m:t>1</m:t>
                          </m:r>
                        </m:sub>
                        <m:sup>
                          <m:r>
                            <a:rPr kumimoji="1" lang="en-US" altLang="ja-JP" sz="2400" b="0" i="1" u="none" strike="noStrike" kern="1200" cap="none" spc="0" normalizeH="0" baseline="0" noProof="0">
                              <a:ln>
                                <a:noFill/>
                              </a:ln>
                              <a:solidFill>
                                <a:prstClr val="black"/>
                              </a:solidFill>
                              <a:effectLst/>
                              <a:uLnTx/>
                              <a:uFillTx/>
                              <a:latin typeface="Cambria Math"/>
                              <a:cs typeface="+mn-cs"/>
                            </a:rPr>
                            <m:t>𝑝</m:t>
                          </m:r>
                        </m:sup>
                        <m:e>
                          <m:d>
                            <m:dPr>
                              <m:begChr m:val="|"/>
                              <m:endChr m:val="|"/>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400" b="0" i="1" u="none" strike="noStrike" kern="1200" cap="none" spc="0" normalizeH="0" baseline="0" noProof="0">
                                      <a:ln>
                                        <a:noFill/>
                                      </a:ln>
                                      <a:solidFill>
                                        <a:prstClr val="black"/>
                                      </a:solidFill>
                                      <a:effectLst/>
                                      <a:uLnTx/>
                                      <a:uFillTx/>
                                      <a:latin typeface="Cambria Math"/>
                                      <a:cs typeface="+mn-cs"/>
                                    </a:rPr>
                                    <m:t>𝛽</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e>
                          </m:d>
                        </m:e>
                      </m:nary>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𝜆</m:t>
                          </m:r>
                        </m:e>
                        <m: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nary>
                        <m:naryPr>
                          <m:chr m:val="∑"/>
                          <m:limLoc m:val="subSup"/>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1"/>
                            </m:r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𝑗</m:t>
                          </m:r>
                          <m:r>
                            <a:rPr kumimoji="1" lang="en-US" altLang="ja-JP" sz="2400" b="0" i="1" u="none" strike="noStrike" kern="1200" cap="none" spc="0" normalizeH="0" baseline="0" noProof="0">
                              <a:ln>
                                <a:noFill/>
                              </a:ln>
                              <a:solidFill>
                                <a:prstClr val="black"/>
                              </a:solidFill>
                              <a:effectLst/>
                              <a:uLnTx/>
                              <a:uFillTx/>
                              <a:latin typeface="Cambria Math"/>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up>
                          <m:r>
                            <a:rPr kumimoji="1" lang="en-US" altLang="ja-JP" sz="2400" b="0" i="1" u="none" strike="noStrike" kern="1200" cap="none" spc="0" normalizeH="0" baseline="0" noProof="0">
                              <a:ln>
                                <a:noFill/>
                              </a:ln>
                              <a:solidFill>
                                <a:prstClr val="black"/>
                              </a:solidFill>
                              <a:effectLst/>
                              <a:uLnTx/>
                              <a:uFillTx/>
                              <a:latin typeface="Cambria Math"/>
                              <a:cs typeface="+mn-cs"/>
                            </a:rPr>
                            <m:t>𝑝</m:t>
                          </m:r>
                        </m:sup>
                        <m:e>
                          <m:d>
                            <m:dPr>
                              <m:begChr m:val="|"/>
                              <m:endChr m:val="|"/>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400" b="0" i="1" u="none" strike="noStrike" kern="1200" cap="none" spc="0" normalizeH="0" baseline="0" noProof="0">
                                      <a:ln>
                                        <a:noFill/>
                                      </a:ln>
                                      <a:solidFill>
                                        <a:prstClr val="black"/>
                                      </a:solidFill>
                                      <a:effectLst/>
                                      <a:uLnTx/>
                                      <a:uFillTx/>
                                      <a:latin typeface="Cambria Math"/>
                                      <a:cs typeface="+mn-cs"/>
                                    </a:rPr>
                                    <m:t>𝛽</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400" b="0" i="1" u="none" strike="noStrike" kern="1200" cap="none" spc="0" normalizeH="0" baseline="0" noProof="0">
                                      <a:ln>
                                        <a:noFill/>
                                      </a:ln>
                                      <a:solidFill>
                                        <a:prstClr val="black"/>
                                      </a:solidFill>
                                      <a:effectLst/>
                                      <a:uLnTx/>
                                      <a:uFillTx/>
                                      <a:latin typeface="Cambria Math"/>
                                      <a:cs typeface="+mn-cs"/>
                                    </a:rPr>
                                    <m:t>𝛽</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𝑗</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e>
                          </m:d>
                        </m:e>
                      </m:nary>
                    </m:oMath>
                  </m:oMathPara>
                </a14:m>
                <a:endParaRPr kumimoji="0" lang="en-GB" altLang="ja-JP" sz="2400" b="0" i="0" u="none" strike="noStrike" kern="1200" cap="none" spc="0" normalizeH="0" baseline="0" noProof="0" dirty="0">
                  <a:ln>
                    <a:noFill/>
                  </a:ln>
                  <a:solidFill>
                    <a:prstClr val="black"/>
                  </a:solidFill>
                  <a:effectLst/>
                  <a:uLnTx/>
                  <a:uFillTx/>
                  <a:latin typeface="Calibri" panose="020F0502020204030204" pitchFamily="34" charset="0"/>
                  <a:ea typeface="游ゴシック" panose="020B0400000000000000" pitchFamily="34" charset="-128"/>
                  <a:cs typeface="+mn-cs"/>
                </a:endParaRPr>
              </a:p>
            </p:txBody>
          </p:sp>
        </mc:Choice>
        <mc:Fallback xmlns="">
          <p:sp>
            <p:nvSpPr>
              <p:cNvPr id="9" name="四角形: 角を丸くする 9">
                <a:extLst>
                  <a:ext uri="{FF2B5EF4-FFF2-40B4-BE49-F238E27FC236}">
                    <a16:creationId xmlns:a16="http://schemas.microsoft.com/office/drawing/2014/main" id="{E49A2222-68FF-4E64-9ED8-F960A3AA7EDE}"/>
                  </a:ext>
                </a:extLst>
              </p:cNvPr>
              <p:cNvSpPr>
                <a:spLocks noRot="1" noChangeAspect="1" noMove="1" noResize="1" noEditPoints="1" noAdjustHandles="1" noChangeArrowheads="1" noChangeShapeType="1" noTextEdit="1"/>
              </p:cNvSpPr>
              <p:nvPr/>
            </p:nvSpPr>
            <p:spPr bwMode="auto">
              <a:xfrm>
                <a:off x="1859709" y="2514711"/>
                <a:ext cx="8640000" cy="720000"/>
              </a:xfrm>
              <a:prstGeom prst="roundRect">
                <a:avLst/>
              </a:prstGeom>
              <a:blipFill>
                <a:blip r:embed="rId7"/>
                <a:stretch>
                  <a:fillRect t="-84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pic>
        <p:nvPicPr>
          <p:cNvPr id="14" name="オーディオ 13">
            <a:hlinkClick r:id="" action="ppaction://media"/>
            <a:extLst>
              <a:ext uri="{FF2B5EF4-FFF2-40B4-BE49-F238E27FC236}">
                <a16:creationId xmlns:a16="http://schemas.microsoft.com/office/drawing/2014/main" id="{933E4DC4-0D4B-454E-BAD4-D37245389931}"/>
              </a:ext>
            </a:extLst>
          </p:cNvPr>
          <p:cNvPicPr>
            <a:picLocks noChangeAspect="1"/>
          </p:cNvPicPr>
          <p:nvPr>
            <a:audioFile r:link="rId2"/>
            <p:extLst>
              <p:ext uri="{DAA4B4D4-6D71-4841-9C94-3DE7FCFB9230}">
                <p14:media xmlns:p14="http://schemas.microsoft.com/office/powerpoint/2010/main" r:embed="rId3">
                  <p14:trim st="500" end="550.7029"/>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86138722"/>
      </p:ext>
    </p:extLst>
  </p:cSld>
  <p:clrMapOvr>
    <a:masterClrMapping/>
  </p:clrMapOvr>
  <mc:AlternateContent xmlns:mc="http://schemas.openxmlformats.org/markup-compatibility/2006" xmlns:p14="http://schemas.microsoft.com/office/powerpoint/2010/main">
    <mc:Choice Requires="p14">
      <p:transition spd="slow" p14:dur="2000" advTm="42241"/>
    </mc:Choice>
    <mc:Fallback xmlns="">
      <p:transition spd="slow" advTm="4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4"/>
                </p:tgtEl>
              </p:cMediaNode>
            </p:audio>
          </p:childTnLst>
        </p:cTn>
      </p:par>
    </p:tnLst>
    <p:bldLst>
      <p:bldP spid="6"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B5AB4BD9-8491-4156-80B8-8C577B41562E}"/>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endParaRPr kumimoji="1" lang="ja-JP" altLang="en-US" dirty="0"/>
          </a:p>
        </p:txBody>
      </p:sp>
      <p:sp>
        <p:nvSpPr>
          <p:cNvPr id="5" name="コンテンツ プレースホルダー 2">
            <a:extLst>
              <a:ext uri="{FF2B5EF4-FFF2-40B4-BE49-F238E27FC236}">
                <a16:creationId xmlns:a16="http://schemas.microsoft.com/office/drawing/2014/main" id="{6F18FAE0-29CF-4881-AE34-1169AB2BC968}"/>
              </a:ext>
            </a:extLst>
          </p:cNvPr>
          <p:cNvSpPr>
            <a:spLocks noGrp="1"/>
          </p:cNvSpPr>
          <p:nvPr>
            <p:ph idx="1"/>
          </p:nvPr>
        </p:nvSpPr>
        <p:spPr>
          <a:xfrm>
            <a:off x="838200" y="1825625"/>
            <a:ext cx="10515600" cy="4351338"/>
          </a:xfrm>
        </p:spPr>
        <p:txBody>
          <a:bodyPr/>
          <a:lstStyle/>
          <a:p>
            <a:endParaRPr kumimoji="1" lang="en-US" altLang="ja-JP" dirty="0"/>
          </a:p>
          <a:p>
            <a:endParaRPr kumimoji="1" lang="en-US" altLang="ja-JP" dirty="0"/>
          </a:p>
          <a:p>
            <a:endParaRPr kumimoji="1" lang="en-US" altLang="ja-JP" dirty="0"/>
          </a:p>
          <a:p>
            <a:pPr marL="0" indent="0" algn="ctr">
              <a:buNone/>
            </a:pPr>
            <a:r>
              <a:rPr kumimoji="1" lang="en-US" altLang="ja-JP" sz="6000" b="1" dirty="0">
                <a:latin typeface="Verdana" panose="020B0604030504040204" pitchFamily="34" charset="0"/>
                <a:ea typeface="Verdana" panose="020B0604030504040204" pitchFamily="34" charset="0"/>
              </a:rPr>
              <a:t>L Variables</a:t>
            </a:r>
            <a:endParaRPr kumimoji="1" lang="ja-JP" altLang="en-US" sz="6000" b="1"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1EC2CADE-6967-4FC7-9AE8-314C0943A2A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オーディオ 10">
            <a:hlinkClick r:id="" action="ppaction://media"/>
            <a:extLst>
              <a:ext uri="{FF2B5EF4-FFF2-40B4-BE49-F238E27FC236}">
                <a16:creationId xmlns:a16="http://schemas.microsoft.com/office/drawing/2014/main" id="{DF486418-D7B3-4CB8-81F5-066574F9C5B9}"/>
              </a:ext>
            </a:extLst>
          </p:cNvPr>
          <p:cNvPicPr>
            <a:picLocks noChangeAspect="1"/>
          </p:cNvPicPr>
          <p:nvPr>
            <a:audioFile r:link="rId1"/>
            <p:extLst>
              <p:ext uri="{DAA4B4D4-6D71-4841-9C94-3DE7FCFB9230}">
                <p14:media xmlns:p14="http://schemas.microsoft.com/office/powerpoint/2010/main" r:embed="rId2">
                  <p14:trim st="400" end="373.3106"/>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8903419"/>
      </p:ext>
    </p:extLst>
  </p:cSld>
  <p:clrMapOvr>
    <a:masterClrMapping/>
  </p:clrMapOvr>
  <mc:AlternateContent xmlns:mc="http://schemas.openxmlformats.org/markup-compatibility/2006" xmlns:p14="http://schemas.microsoft.com/office/powerpoint/2010/main">
    <mc:Choice Requires="p14">
      <p:transition spd="slow" p14:dur="2000" advTm="5472"/>
    </mc:Choice>
    <mc:Fallback xmlns="">
      <p:transition spd="slow" advTm="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83F8E164-1573-4F4C-8B03-282901EF7F76}"/>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L Variables</a:t>
            </a:r>
            <a:endParaRPr lang="fr-FR" altLang="fr-FR" dirty="0"/>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DCC5BE01-8850-4B4D-8AFE-FBF24823714B}"/>
                  </a:ext>
                </a:extLst>
              </p:cNvPr>
              <p:cNvSpPr>
                <a:spLocks noGrp="1" noChangeArrowheads="1"/>
              </p:cNvSpPr>
              <p:nvPr>
                <p:ph idx="1"/>
              </p:nvPr>
            </p:nvSpPr>
            <p:spPr>
              <a:xfrm>
                <a:off x="838200" y="1825625"/>
                <a:ext cx="10515600" cy="4351338"/>
              </a:xfrm>
            </p:spPr>
            <p:txBody>
              <a:bodyPr/>
              <a:lstStyle/>
              <a:p>
                <a:pPr eaLnBrk="1" hangingPunct="1"/>
                <a:r>
                  <a:rPr lang="en-US" altLang="ja-JP" dirty="0">
                    <a:latin typeface="Verdana" panose="020B0604030504040204" pitchFamily="34" charset="0"/>
                    <a:ea typeface="Verdana" panose="020B0604030504040204" pitchFamily="34" charset="0"/>
                  </a:rPr>
                  <a:t> What we want to solve</a:t>
                </a:r>
                <a:endParaRPr lang="en-US" dirty="0">
                  <a:latin typeface="Verdana" panose="020B0604030504040204" pitchFamily="34" charset="0"/>
                  <a:ea typeface="Verdana" panose="020B0604030504040204" pitchFamily="34" charset="0"/>
                </a:endParaRPr>
              </a:p>
              <a:p>
                <a:pPr lvl="1" eaLnBrk="1" hangingPunct="1"/>
                <a:r>
                  <a:rPr lang="en-US" dirty="0">
                    <a:latin typeface="Verdana" panose="020B0604030504040204" pitchFamily="34" charset="0"/>
                    <a:ea typeface="Verdana" panose="020B0604030504040204" pitchFamily="34" charset="0"/>
                  </a:rPr>
                  <a:t>Step-wise curve is not continuous;</a:t>
                </a:r>
              </a:p>
              <a:p>
                <a:pPr lvl="1" eaLnBrk="1" hangingPunct="1"/>
                <a:r>
                  <a:rPr lang="en-US" dirty="0">
                    <a:latin typeface="Verdana" panose="020B0604030504040204" pitchFamily="34" charset="0"/>
                    <a:ea typeface="Verdana" panose="020B0604030504040204" pitchFamily="34" charset="0"/>
                  </a:rPr>
                  <a:t>Method that can capture non-linearity more</a:t>
                </a:r>
              </a:p>
              <a:p>
                <a:pPr lvl="1" eaLnBrk="1" hangingPunct="1"/>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Further elaborate on numerical features </a:t>
                </a:r>
              </a:p>
              <a:p>
                <a:pPr lvl="1" eaLnBrk="1" hangingPunct="1"/>
                <a:r>
                  <a:rPr lang="en-US" altLang="ja-JP" dirty="0">
                    <a:latin typeface="Verdana" panose="020B0604030504040204" pitchFamily="34" charset="0"/>
                    <a:ea typeface="Verdana" panose="020B0604030504040204" pitchFamily="34" charset="0"/>
                  </a:rPr>
                  <a:t>The discretized feature </a:t>
                </a:r>
                <a14:m>
                  <m:oMath xmlns:m="http://schemas.openxmlformats.org/officeDocument/2006/math">
                    <m:r>
                      <a:rPr lang="en-US" altLang="ja-JP" i="1">
                        <a:latin typeface="Cambria Math" panose="02040503050406030204" pitchFamily="18" charset="0"/>
                        <a:ea typeface="Verdana" panose="020B0604030504040204" pitchFamily="34" charset="0"/>
                      </a:rPr>
                      <m:t>𝑥</m:t>
                    </m:r>
                  </m:oMath>
                </a14:m>
                <a:r>
                  <a:rPr lang="en-US" altLang="ja-JP" dirty="0">
                    <a:latin typeface="Verdana" panose="020B0604030504040204" pitchFamily="34" charset="0"/>
                    <a:ea typeface="Verdana" panose="020B0604030504040204" pitchFamily="34" charset="0"/>
                  </a:rPr>
                  <a:t> takes </a:t>
                </a:r>
                <a14:m>
                  <m:oMath xmlns:m="http://schemas.openxmlformats.org/officeDocument/2006/math">
                    <m:r>
                      <a:rPr lang="en-US" altLang="ja-JP" i="1">
                        <a:latin typeface="Cambria Math" panose="02040503050406030204" pitchFamily="18" charset="0"/>
                        <a:ea typeface="Verdana" panose="020B0604030504040204" pitchFamily="34" charset="0"/>
                      </a:rPr>
                      <m:t>𝑚</m:t>
                    </m:r>
                  </m:oMath>
                </a14:m>
                <a:r>
                  <a:rPr lang="en-US" altLang="ja-JP" dirty="0">
                    <a:latin typeface="Cambria Math" panose="02040503050406030204" pitchFamily="18" charset="0"/>
                    <a:ea typeface="Cambria Math" panose="02040503050406030204" pitchFamily="18" charset="0"/>
                  </a:rPr>
                  <a:t> </a:t>
                </a:r>
                <a:r>
                  <a:rPr lang="en-US" altLang="ja-JP" dirty="0">
                    <a:latin typeface="Verdana" panose="020B0604030504040204" pitchFamily="34" charset="0"/>
                    <a:ea typeface="Verdana" panose="020B0604030504040204" pitchFamily="34" charset="0"/>
                  </a:rPr>
                  <a:t>levels </a:t>
                </a:r>
                <a14:m>
                  <m:oMath xmlns:m="http://schemas.openxmlformats.org/officeDocument/2006/math">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1,2,⋯,</m:t>
                        </m:r>
                        <m:r>
                          <a:rPr lang="en-US" altLang="ja-JP" i="1">
                            <a:latin typeface="Cambria Math" panose="02040503050406030204" pitchFamily="18" charset="0"/>
                            <a:ea typeface="Cambria Math" panose="02040503050406030204" pitchFamily="18" charset="0"/>
                          </a:rPr>
                          <m:t>𝑚</m:t>
                        </m:r>
                      </m:e>
                    </m:d>
                    <m:r>
                      <a:rPr lang="en-US" altLang="ja-JP" i="1">
                        <a:latin typeface="Cambria Math" panose="02040503050406030204" pitchFamily="18" charset="0"/>
                        <a:ea typeface="Cambria Math" panose="02040503050406030204" pitchFamily="18" charset="0"/>
                      </a:rPr>
                      <m:t> </m:t>
                    </m:r>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𝑗</m:t>
                        </m:r>
                      </m:e>
                    </m:d>
                  </m:oMath>
                </a14:m>
                <a:endParaRPr lang="en-US"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p:txBody>
          </p:sp>
        </mc:Choice>
        <mc:Fallback xmlns="">
          <p:sp>
            <p:nvSpPr>
              <p:cNvPr id="5" name="Espace réservé du contenu 2">
                <a:extLst>
                  <a:ext uri="{FF2B5EF4-FFF2-40B4-BE49-F238E27FC236}">
                    <a16:creationId xmlns:a16="http://schemas.microsoft.com/office/drawing/2014/main" id="{DCC5BE01-8850-4B4D-8AFE-FBF24823714B}"/>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a:stretch>
              </a:blipFill>
            </p:spPr>
            <p:txBody>
              <a:bodyPr/>
              <a:lstStyle/>
              <a:p>
                <a:r>
                  <a:rPr lang="fr-FR">
                    <a:noFill/>
                  </a:rPr>
                  <a:t> </a:t>
                </a:r>
              </a:p>
            </p:txBody>
          </p:sp>
        </mc:Fallback>
      </mc:AlternateContent>
      <p:sp>
        <p:nvSpPr>
          <p:cNvPr id="6" name="スライド番号プレースホルダー 1">
            <a:extLst>
              <a:ext uri="{FF2B5EF4-FFF2-40B4-BE49-F238E27FC236}">
                <a16:creationId xmlns:a16="http://schemas.microsoft.com/office/drawing/2014/main" id="{7A5882F8-3388-442E-A9C7-5B47475320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四角形: 角を丸くする 7">
                <a:extLst>
                  <a:ext uri="{FF2B5EF4-FFF2-40B4-BE49-F238E27FC236}">
                    <a16:creationId xmlns:a16="http://schemas.microsoft.com/office/drawing/2014/main" id="{0EA0F1A3-B5D8-4860-B8F1-0B5F2ABE6C20}"/>
                  </a:ext>
                </a:extLst>
              </p:cNvPr>
              <p:cNvSpPr/>
              <p:nvPr/>
            </p:nvSpPr>
            <p:spPr bwMode="auto">
              <a:xfrm>
                <a:off x="3216000" y="4711593"/>
                <a:ext cx="5760000" cy="864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eqArr>
                            <m:eqArr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d>
                                <m:dPr>
                                  <m:begChr m:val="|"/>
                                  <m:endChr m:val="|"/>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&amp;−</m:t>
                                  </m:r>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e>
                              </m:d>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&amp;</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eqArr>
                        </m:e>
                      </m:d>
                    </m:oMath>
                  </m:oMathPara>
                </a14:m>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mc:Choice>
        <mc:Fallback xmlns="">
          <p:sp>
            <p:nvSpPr>
              <p:cNvPr id="7" name="四角形: 角を丸くする 7">
                <a:extLst>
                  <a:ext uri="{FF2B5EF4-FFF2-40B4-BE49-F238E27FC236}">
                    <a16:creationId xmlns:a16="http://schemas.microsoft.com/office/drawing/2014/main" id="{0EA0F1A3-B5D8-4860-B8F1-0B5F2ABE6C20}"/>
                  </a:ext>
                </a:extLst>
              </p:cNvPr>
              <p:cNvSpPr>
                <a:spLocks noRot="1" noChangeAspect="1" noMove="1" noResize="1" noEditPoints="1" noAdjustHandles="1" noChangeArrowheads="1" noChangeShapeType="1" noTextEdit="1"/>
              </p:cNvSpPr>
              <p:nvPr/>
            </p:nvSpPr>
            <p:spPr bwMode="auto">
              <a:xfrm>
                <a:off x="3216000" y="4711593"/>
                <a:ext cx="5760000" cy="864000"/>
              </a:xfrm>
              <a:prstGeom prst="roundRect">
                <a:avLst/>
              </a:prstGeom>
              <a:blipFill>
                <a:blip r:embed="rId8"/>
                <a:stretch>
                  <a:fillRect t="-2817" b="-281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sp>
        <p:nvSpPr>
          <p:cNvPr id="8" name="テキスト ボックス 67">
            <a:extLst>
              <a:ext uri="{FF2B5EF4-FFF2-40B4-BE49-F238E27FC236}">
                <a16:creationId xmlns:a16="http://schemas.microsoft.com/office/drawing/2014/main" id="{82453934-3B05-443B-98BB-47D89F188354}"/>
              </a:ext>
            </a:extLst>
          </p:cNvPr>
          <p:cNvSpPr txBox="1"/>
          <p:nvPr/>
        </p:nvSpPr>
        <p:spPr>
          <a:xfrm>
            <a:off x="1092000" y="5726083"/>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mc:AlternateContent xmlns:mc="http://schemas.openxmlformats.org/markup-compatibility/2006" xmlns:a14="http://schemas.microsoft.com/office/drawing/2010/main">
        <mc:Choice Requires="a14">
          <p:sp>
            <p:nvSpPr>
              <p:cNvPr id="9" name="四角形: 角を丸くする 68">
                <a:extLst>
                  <a:ext uri="{FF2B5EF4-FFF2-40B4-BE49-F238E27FC236}">
                    <a16:creationId xmlns:a16="http://schemas.microsoft.com/office/drawing/2014/main" id="{9C42AE6A-4353-49C2-8C5F-1071B93B8386}"/>
                  </a:ext>
                </a:extLst>
              </p:cNvPr>
              <p:cNvSpPr/>
              <p:nvPr/>
            </p:nvSpPr>
            <p:spPr bwMode="auto">
              <a:xfrm>
                <a:off x="3036000" y="5807415"/>
                <a:ext cx="6120000" cy="576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Focus on slope of each </a:t>
                </a:r>
                <a14:m>
                  <m:oMath xmlns:m="http://schemas.openxmlformats.org/officeDocument/2006/math">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9" name="四角形: 角を丸くする 68">
                <a:extLst>
                  <a:ext uri="{FF2B5EF4-FFF2-40B4-BE49-F238E27FC236}">
                    <a16:creationId xmlns:a16="http://schemas.microsoft.com/office/drawing/2014/main" id="{9C42AE6A-4353-49C2-8C5F-1071B93B8386}"/>
                  </a:ext>
                </a:extLst>
              </p:cNvPr>
              <p:cNvSpPr>
                <a:spLocks noRot="1" noChangeAspect="1" noMove="1" noResize="1" noEditPoints="1" noAdjustHandles="1" noChangeArrowheads="1" noChangeShapeType="1" noTextEdit="1"/>
              </p:cNvSpPr>
              <p:nvPr/>
            </p:nvSpPr>
            <p:spPr bwMode="auto">
              <a:xfrm>
                <a:off x="3036000" y="5807415"/>
                <a:ext cx="6120000" cy="576000"/>
              </a:xfrm>
              <a:prstGeom prst="roundRect">
                <a:avLst/>
              </a:prstGeom>
              <a:blipFill>
                <a:blip r:embed="rId9"/>
                <a:stretch>
                  <a:fillRect t="-8163"/>
                </a:stretch>
              </a:blipFill>
              <a:ln w="25400" cap="flat" cmpd="sng" algn="ctr">
                <a:solidFill>
                  <a:srgbClr val="FE3931"/>
                </a:solidFill>
                <a:prstDash val="solid"/>
                <a:round/>
                <a:headEnd type="none" w="med" len="med"/>
                <a:tailEnd type="none" w="med" len="med"/>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6147">
                <a:extLst>
                  <a:ext uri="{FF2B5EF4-FFF2-40B4-BE49-F238E27FC236}">
                    <a16:creationId xmlns:a16="http://schemas.microsoft.com/office/drawing/2014/main" id="{33CAABD8-FA09-4193-8617-866E2A6AF8D3}"/>
                  </a:ext>
                </a:extLst>
              </p:cNvPr>
              <p:cNvSpPr txBox="1"/>
              <p:nvPr/>
            </p:nvSpPr>
            <p:spPr>
              <a:xfrm>
                <a:off x="9156000" y="4867886"/>
                <a:ext cx="1869440" cy="60458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where </a:t>
                </a:r>
                <a14:m>
                  <m:oMath xmlns:m="http://schemas.openxmlformats.org/officeDocument/2006/math">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𝑏</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Sub>
                  </m:oMath>
                </a14:m>
                <a:r>
                  <a:rPr kumimoji="0"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boundary of bin</a:t>
                </a:r>
              </a:p>
            </p:txBody>
          </p:sp>
        </mc:Choice>
        <mc:Fallback xmlns="">
          <p:sp>
            <p:nvSpPr>
              <p:cNvPr id="10" name="テキスト ボックス 6147">
                <a:extLst>
                  <a:ext uri="{FF2B5EF4-FFF2-40B4-BE49-F238E27FC236}">
                    <a16:creationId xmlns:a16="http://schemas.microsoft.com/office/drawing/2014/main" id="{33CAABD8-FA09-4193-8617-866E2A6AF8D3}"/>
                  </a:ext>
                </a:extLst>
              </p:cNvPr>
              <p:cNvSpPr txBox="1">
                <a:spLocks noRot="1" noChangeAspect="1" noMove="1" noResize="1" noEditPoints="1" noAdjustHandles="1" noChangeArrowheads="1" noChangeShapeType="1" noTextEdit="1"/>
              </p:cNvSpPr>
              <p:nvPr/>
            </p:nvSpPr>
            <p:spPr>
              <a:xfrm>
                <a:off x="9156000" y="4867886"/>
                <a:ext cx="1869440" cy="604589"/>
              </a:xfrm>
              <a:prstGeom prst="rect">
                <a:avLst/>
              </a:prstGeom>
              <a:blipFill>
                <a:blip r:embed="rId10"/>
                <a:stretch>
                  <a:fillRect l="-1954" t="-4040" b="-12121"/>
                </a:stretch>
              </a:blipFill>
            </p:spPr>
            <p:txBody>
              <a:bodyPr/>
              <a:lstStyle/>
              <a:p>
                <a:r>
                  <a:rPr lang="fr-FR">
                    <a:noFill/>
                  </a:rPr>
                  <a:t> </a:t>
                </a:r>
              </a:p>
            </p:txBody>
          </p:sp>
        </mc:Fallback>
      </mc:AlternateContent>
      <p:sp>
        <p:nvSpPr>
          <p:cNvPr id="11" name="テキスト ボックス 70">
            <a:extLst>
              <a:ext uri="{FF2B5EF4-FFF2-40B4-BE49-F238E27FC236}">
                <a16:creationId xmlns:a16="http://schemas.microsoft.com/office/drawing/2014/main" id="{1AF94CEF-C12A-471D-834A-A00A3037D823}"/>
              </a:ext>
            </a:extLst>
          </p:cNvPr>
          <p:cNvSpPr txBox="1"/>
          <p:nvPr/>
        </p:nvSpPr>
        <p:spPr>
          <a:xfrm>
            <a:off x="4728000" y="4342261"/>
            <a:ext cx="2736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L (Linear) Variables</a:t>
            </a:r>
          </a:p>
        </p:txBody>
      </p:sp>
      <p:pic>
        <p:nvPicPr>
          <p:cNvPr id="15" name="オーディオ 14">
            <a:hlinkClick r:id="" action="ppaction://media"/>
            <a:extLst>
              <a:ext uri="{FF2B5EF4-FFF2-40B4-BE49-F238E27FC236}">
                <a16:creationId xmlns:a16="http://schemas.microsoft.com/office/drawing/2014/main" id="{56D60475-32DF-41D2-9609-F0DDEE38D33A}"/>
              </a:ext>
            </a:extLst>
          </p:cNvPr>
          <p:cNvPicPr>
            <a:picLocks noChangeAspect="1"/>
          </p:cNvPicPr>
          <p:nvPr>
            <a:audioFile r:link="rId2"/>
            <p:extLst>
              <p:ext uri="{DAA4B4D4-6D71-4841-9C94-3DE7FCFB9230}">
                <p14:media xmlns:p14="http://schemas.microsoft.com/office/powerpoint/2010/main" r:embed="rId3">
                  <p14:trim st="500" end="1139.5691"/>
                </p14:media>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46579330"/>
      </p:ext>
    </p:extLst>
  </p:cSld>
  <p:clrMapOvr>
    <a:masterClrMapping/>
  </p:clrMapOvr>
  <mc:AlternateContent xmlns:mc="http://schemas.openxmlformats.org/markup-compatibility/2006" xmlns:p14="http://schemas.microsoft.com/office/powerpoint/2010/main">
    <mc:Choice Requires="p14">
      <p:transition spd="slow" p14:dur="2000" advTm="29010"/>
    </mc:Choice>
    <mc:Fallback xmlns="">
      <p:transition spd="slow" advTm="2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E76D6C96-B6E2-4FCE-B20A-1345D400C26B}"/>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L Variables</a:t>
            </a:r>
            <a:endParaRPr lang="fr-FR" altLang="fr-FR" dirty="0"/>
          </a:p>
        </p:txBody>
      </p:sp>
      <p:sp>
        <p:nvSpPr>
          <p:cNvPr id="5" name="Espace réservé du contenu 2">
            <a:extLst>
              <a:ext uri="{FF2B5EF4-FFF2-40B4-BE49-F238E27FC236}">
                <a16:creationId xmlns:a16="http://schemas.microsoft.com/office/drawing/2014/main" id="{D589719F-EC08-4E71-8C28-3CB66B230C67}"/>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Replace step-wise curve with continuous one </a:t>
            </a:r>
          </a:p>
        </p:txBody>
      </p:sp>
      <p:sp>
        <p:nvSpPr>
          <p:cNvPr id="6" name="スライド番号プレースホルダー 1">
            <a:extLst>
              <a:ext uri="{FF2B5EF4-FFF2-40B4-BE49-F238E27FC236}">
                <a16:creationId xmlns:a16="http://schemas.microsoft.com/office/drawing/2014/main" id="{09E74ED4-64F4-4CE3-8117-FDE060E4047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グループ化 8">
            <a:extLst>
              <a:ext uri="{FF2B5EF4-FFF2-40B4-BE49-F238E27FC236}">
                <a16:creationId xmlns:a16="http://schemas.microsoft.com/office/drawing/2014/main" id="{42EE20EB-BB6A-4F73-ABEC-1E2CE618EFED}"/>
              </a:ext>
            </a:extLst>
          </p:cNvPr>
          <p:cNvGrpSpPr/>
          <p:nvPr/>
        </p:nvGrpSpPr>
        <p:grpSpPr>
          <a:xfrm>
            <a:off x="968055" y="2800615"/>
            <a:ext cx="4330612" cy="2554021"/>
            <a:chOff x="112843" y="2695780"/>
            <a:chExt cx="4330612" cy="2554021"/>
          </a:xfrm>
        </p:grpSpPr>
        <p:cxnSp>
          <p:nvCxnSpPr>
            <p:cNvPr id="8" name="直線矢印コネクタ 10">
              <a:extLst>
                <a:ext uri="{FF2B5EF4-FFF2-40B4-BE49-F238E27FC236}">
                  <a16:creationId xmlns:a16="http://schemas.microsoft.com/office/drawing/2014/main" id="{73000C3F-D967-4108-8228-22FD604988D4}"/>
                </a:ext>
              </a:extLst>
            </p:cNvPr>
            <p:cNvCxnSpPr/>
            <p:nvPr/>
          </p:nvCxnSpPr>
          <p:spPr bwMode="auto">
            <a:xfrm flipV="1">
              <a:off x="843455" y="2703786"/>
              <a:ext cx="0" cy="216000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11">
              <a:extLst>
                <a:ext uri="{FF2B5EF4-FFF2-40B4-BE49-F238E27FC236}">
                  <a16:creationId xmlns:a16="http://schemas.microsoft.com/office/drawing/2014/main" id="{0D82A990-7DD9-4993-8620-735144D6792A}"/>
                </a:ext>
              </a:extLst>
            </p:cNvPr>
            <p:cNvCxnSpPr>
              <a:cxnSpLocks/>
            </p:cNvCxnSpPr>
            <p:nvPr/>
          </p:nvCxnSpPr>
          <p:spPr bwMode="auto">
            <a:xfrm>
              <a:off x="843455" y="4863786"/>
              <a:ext cx="3600000" cy="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テキスト ボックス 12">
              <a:extLst>
                <a:ext uri="{FF2B5EF4-FFF2-40B4-BE49-F238E27FC236}">
                  <a16:creationId xmlns:a16="http://schemas.microsoft.com/office/drawing/2014/main" id="{BA0D28C1-A1C0-4429-9ABF-5CAD26A4F56A}"/>
                </a:ext>
              </a:extLst>
            </p:cNvPr>
            <p:cNvSpPr txBox="1"/>
            <p:nvPr/>
          </p:nvSpPr>
          <p:spPr>
            <a:xfrm>
              <a:off x="3795455" y="4911247"/>
              <a:ext cx="648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1" name="テキスト ボックス 13">
              <a:extLst>
                <a:ext uri="{FF2B5EF4-FFF2-40B4-BE49-F238E27FC236}">
                  <a16:creationId xmlns:a16="http://schemas.microsoft.com/office/drawing/2014/main" id="{FB372C01-23A0-4C95-95BC-D603D5FF51B7}"/>
                </a:ext>
              </a:extLst>
            </p:cNvPr>
            <p:cNvSpPr txBox="1"/>
            <p:nvPr/>
          </p:nvSpPr>
          <p:spPr>
            <a:xfrm>
              <a:off x="112843" y="2695780"/>
              <a:ext cx="7809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12" name="楕円 14">
              <a:extLst>
                <a:ext uri="{FF2B5EF4-FFF2-40B4-BE49-F238E27FC236}">
                  <a16:creationId xmlns:a16="http://schemas.microsoft.com/office/drawing/2014/main" id="{83DA5C70-2DA0-406F-A5AB-BF3FF53D767E}"/>
                </a:ext>
              </a:extLst>
            </p:cNvPr>
            <p:cNvSpPr/>
            <p:nvPr/>
          </p:nvSpPr>
          <p:spPr bwMode="auto">
            <a:xfrm>
              <a:off x="1145767" y="436705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3" name="楕円 15">
              <a:extLst>
                <a:ext uri="{FF2B5EF4-FFF2-40B4-BE49-F238E27FC236}">
                  <a16:creationId xmlns:a16="http://schemas.microsoft.com/office/drawing/2014/main" id="{8B7C4AB3-430D-429E-8FB3-C40B01B1849C}"/>
                </a:ext>
              </a:extLst>
            </p:cNvPr>
            <p:cNvSpPr/>
            <p:nvPr/>
          </p:nvSpPr>
          <p:spPr bwMode="auto">
            <a:xfrm>
              <a:off x="1589833" y="404648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4" name="楕円 16">
              <a:extLst>
                <a:ext uri="{FF2B5EF4-FFF2-40B4-BE49-F238E27FC236}">
                  <a16:creationId xmlns:a16="http://schemas.microsoft.com/office/drawing/2014/main" id="{090AA522-34E6-45FB-AC51-5C43B53F3A56}"/>
                </a:ext>
              </a:extLst>
            </p:cNvPr>
            <p:cNvSpPr/>
            <p:nvPr/>
          </p:nvSpPr>
          <p:spPr bwMode="auto">
            <a:xfrm>
              <a:off x="2056817" y="3621786"/>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5" name="楕円 17">
              <a:extLst>
                <a:ext uri="{FF2B5EF4-FFF2-40B4-BE49-F238E27FC236}">
                  <a16:creationId xmlns:a16="http://schemas.microsoft.com/office/drawing/2014/main" id="{576E6F9C-6CF0-4F72-AA79-1A437A79424A}"/>
                </a:ext>
              </a:extLst>
            </p:cNvPr>
            <p:cNvSpPr/>
            <p:nvPr/>
          </p:nvSpPr>
          <p:spPr bwMode="auto">
            <a:xfrm>
              <a:off x="2552828" y="336329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6" name="楕円 18">
              <a:extLst>
                <a:ext uri="{FF2B5EF4-FFF2-40B4-BE49-F238E27FC236}">
                  <a16:creationId xmlns:a16="http://schemas.microsoft.com/office/drawing/2014/main" id="{21F52139-D789-40D0-8578-130394C2FA7F}"/>
                </a:ext>
              </a:extLst>
            </p:cNvPr>
            <p:cNvSpPr/>
            <p:nvPr/>
          </p:nvSpPr>
          <p:spPr bwMode="auto">
            <a:xfrm>
              <a:off x="3036273" y="3068766"/>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7" name="楕円 19">
              <a:extLst>
                <a:ext uri="{FF2B5EF4-FFF2-40B4-BE49-F238E27FC236}">
                  <a16:creationId xmlns:a16="http://schemas.microsoft.com/office/drawing/2014/main" id="{D12FA26C-80D6-4E8A-91F9-95DD86E71870}"/>
                </a:ext>
              </a:extLst>
            </p:cNvPr>
            <p:cNvSpPr/>
            <p:nvPr/>
          </p:nvSpPr>
          <p:spPr bwMode="auto">
            <a:xfrm>
              <a:off x="3486179" y="3363294"/>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8" name="楕円 20">
              <a:extLst>
                <a:ext uri="{FF2B5EF4-FFF2-40B4-BE49-F238E27FC236}">
                  <a16:creationId xmlns:a16="http://schemas.microsoft.com/office/drawing/2014/main" id="{06993489-8D23-41F2-9CB3-86F653861514}"/>
                </a:ext>
              </a:extLst>
            </p:cNvPr>
            <p:cNvSpPr/>
            <p:nvPr/>
          </p:nvSpPr>
          <p:spPr bwMode="auto">
            <a:xfrm>
              <a:off x="3921041" y="3707939"/>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19" name="テキスト ボックス 21">
              <a:extLst>
                <a:ext uri="{FF2B5EF4-FFF2-40B4-BE49-F238E27FC236}">
                  <a16:creationId xmlns:a16="http://schemas.microsoft.com/office/drawing/2014/main" id="{E33A7E68-2FC1-42F5-B61E-81F4E3910B99}"/>
                </a:ext>
              </a:extLst>
            </p:cNvPr>
            <p:cNvSpPr txBox="1"/>
            <p:nvPr/>
          </p:nvSpPr>
          <p:spPr>
            <a:xfrm>
              <a:off x="947767"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0" name="テキスト ボックス 22">
              <a:extLst>
                <a:ext uri="{FF2B5EF4-FFF2-40B4-BE49-F238E27FC236}">
                  <a16:creationId xmlns:a16="http://schemas.microsoft.com/office/drawing/2014/main" id="{E06F8CB5-4A22-4F66-A2BA-CF9860B3D556}"/>
                </a:ext>
              </a:extLst>
            </p:cNvPr>
            <p:cNvSpPr txBox="1"/>
            <p:nvPr/>
          </p:nvSpPr>
          <p:spPr>
            <a:xfrm>
              <a:off x="1391833"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1" name="テキスト ボックス 23">
              <a:extLst>
                <a:ext uri="{FF2B5EF4-FFF2-40B4-BE49-F238E27FC236}">
                  <a16:creationId xmlns:a16="http://schemas.microsoft.com/office/drawing/2014/main" id="{CDDB3C09-FFE2-4226-891A-4C791EA930A2}"/>
                </a:ext>
              </a:extLst>
            </p:cNvPr>
            <p:cNvSpPr txBox="1"/>
            <p:nvPr/>
          </p:nvSpPr>
          <p:spPr>
            <a:xfrm>
              <a:off x="1857193" y="4909857"/>
              <a:ext cx="79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grpSp>
      <p:grpSp>
        <p:nvGrpSpPr>
          <p:cNvPr id="22" name="グループ化 25">
            <a:extLst>
              <a:ext uri="{FF2B5EF4-FFF2-40B4-BE49-F238E27FC236}">
                <a16:creationId xmlns:a16="http://schemas.microsoft.com/office/drawing/2014/main" id="{E96C02FB-7B62-4EE8-82D2-2396064C80C6}"/>
              </a:ext>
            </a:extLst>
          </p:cNvPr>
          <p:cNvGrpSpPr/>
          <p:nvPr/>
        </p:nvGrpSpPr>
        <p:grpSpPr>
          <a:xfrm>
            <a:off x="6581850" y="2803244"/>
            <a:ext cx="4330612" cy="2554021"/>
            <a:chOff x="4443121" y="2698409"/>
            <a:chExt cx="4330612" cy="2554021"/>
          </a:xfrm>
        </p:grpSpPr>
        <p:cxnSp>
          <p:nvCxnSpPr>
            <p:cNvPr id="23" name="直線矢印コネクタ 26">
              <a:extLst>
                <a:ext uri="{FF2B5EF4-FFF2-40B4-BE49-F238E27FC236}">
                  <a16:creationId xmlns:a16="http://schemas.microsoft.com/office/drawing/2014/main" id="{0276E26D-12C2-466E-82F0-1BD4FC135320}"/>
                </a:ext>
              </a:extLst>
            </p:cNvPr>
            <p:cNvCxnSpPr/>
            <p:nvPr/>
          </p:nvCxnSpPr>
          <p:spPr bwMode="auto">
            <a:xfrm flipV="1">
              <a:off x="5173733" y="2706415"/>
              <a:ext cx="0" cy="216000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7">
              <a:extLst>
                <a:ext uri="{FF2B5EF4-FFF2-40B4-BE49-F238E27FC236}">
                  <a16:creationId xmlns:a16="http://schemas.microsoft.com/office/drawing/2014/main" id="{D887A518-742D-4144-98B5-78D6E41E321C}"/>
                </a:ext>
              </a:extLst>
            </p:cNvPr>
            <p:cNvCxnSpPr>
              <a:cxnSpLocks/>
            </p:cNvCxnSpPr>
            <p:nvPr/>
          </p:nvCxnSpPr>
          <p:spPr bwMode="auto">
            <a:xfrm>
              <a:off x="5173733" y="4866415"/>
              <a:ext cx="3600000" cy="0"/>
            </a:xfrm>
            <a:prstGeom prst="straightConnector1">
              <a:avLst/>
            </a:prstGeom>
            <a:noFill/>
            <a:ln w="2540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テキスト ボックス 28">
              <a:extLst>
                <a:ext uri="{FF2B5EF4-FFF2-40B4-BE49-F238E27FC236}">
                  <a16:creationId xmlns:a16="http://schemas.microsoft.com/office/drawing/2014/main" id="{14A2FF66-3C58-477C-9388-6E745844C51B}"/>
                </a:ext>
              </a:extLst>
            </p:cNvPr>
            <p:cNvSpPr txBox="1"/>
            <p:nvPr/>
          </p:nvSpPr>
          <p:spPr>
            <a:xfrm>
              <a:off x="8125733" y="4913876"/>
              <a:ext cx="6480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6" name="テキスト ボックス 29">
              <a:extLst>
                <a:ext uri="{FF2B5EF4-FFF2-40B4-BE49-F238E27FC236}">
                  <a16:creationId xmlns:a16="http://schemas.microsoft.com/office/drawing/2014/main" id="{DFBA975C-BF1B-401C-9856-271CE55E53FC}"/>
                </a:ext>
              </a:extLst>
            </p:cNvPr>
            <p:cNvSpPr txBox="1"/>
            <p:nvPr/>
          </p:nvSpPr>
          <p:spPr>
            <a:xfrm>
              <a:off x="4443121" y="2698409"/>
              <a:ext cx="78092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Wage</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27" name="楕円 30">
              <a:extLst>
                <a:ext uri="{FF2B5EF4-FFF2-40B4-BE49-F238E27FC236}">
                  <a16:creationId xmlns:a16="http://schemas.microsoft.com/office/drawing/2014/main" id="{E50C6A6D-D00B-4E5E-86E8-954738A70223}"/>
                </a:ext>
              </a:extLst>
            </p:cNvPr>
            <p:cNvSpPr/>
            <p:nvPr/>
          </p:nvSpPr>
          <p:spPr bwMode="auto">
            <a:xfrm>
              <a:off x="5476045" y="436968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28" name="楕円 31">
              <a:extLst>
                <a:ext uri="{FF2B5EF4-FFF2-40B4-BE49-F238E27FC236}">
                  <a16:creationId xmlns:a16="http://schemas.microsoft.com/office/drawing/2014/main" id="{2F4AC8EE-6E0E-4FFC-8479-0F5F50559337}"/>
                </a:ext>
              </a:extLst>
            </p:cNvPr>
            <p:cNvSpPr/>
            <p:nvPr/>
          </p:nvSpPr>
          <p:spPr bwMode="auto">
            <a:xfrm>
              <a:off x="5920111" y="404911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29" name="楕円 32">
              <a:extLst>
                <a:ext uri="{FF2B5EF4-FFF2-40B4-BE49-F238E27FC236}">
                  <a16:creationId xmlns:a16="http://schemas.microsoft.com/office/drawing/2014/main" id="{E9ECF2D3-CF56-4C35-8155-AD7383650D0B}"/>
                </a:ext>
              </a:extLst>
            </p:cNvPr>
            <p:cNvSpPr/>
            <p:nvPr/>
          </p:nvSpPr>
          <p:spPr bwMode="auto">
            <a:xfrm>
              <a:off x="6387095" y="3624415"/>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0" name="楕円 33">
              <a:extLst>
                <a:ext uri="{FF2B5EF4-FFF2-40B4-BE49-F238E27FC236}">
                  <a16:creationId xmlns:a16="http://schemas.microsoft.com/office/drawing/2014/main" id="{AEDC0100-3E6F-4104-B325-C8283FD24B73}"/>
                </a:ext>
              </a:extLst>
            </p:cNvPr>
            <p:cNvSpPr/>
            <p:nvPr/>
          </p:nvSpPr>
          <p:spPr bwMode="auto">
            <a:xfrm>
              <a:off x="6883106" y="336592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1" name="楕円 34">
              <a:extLst>
                <a:ext uri="{FF2B5EF4-FFF2-40B4-BE49-F238E27FC236}">
                  <a16:creationId xmlns:a16="http://schemas.microsoft.com/office/drawing/2014/main" id="{CA4AC23D-3037-4968-909B-43FC4BDDDA35}"/>
                </a:ext>
              </a:extLst>
            </p:cNvPr>
            <p:cNvSpPr/>
            <p:nvPr/>
          </p:nvSpPr>
          <p:spPr bwMode="auto">
            <a:xfrm>
              <a:off x="7366551" y="3071395"/>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2" name="楕円 35">
              <a:extLst>
                <a:ext uri="{FF2B5EF4-FFF2-40B4-BE49-F238E27FC236}">
                  <a16:creationId xmlns:a16="http://schemas.microsoft.com/office/drawing/2014/main" id="{72252265-0DCB-4370-8F12-298F63697E26}"/>
                </a:ext>
              </a:extLst>
            </p:cNvPr>
            <p:cNvSpPr/>
            <p:nvPr/>
          </p:nvSpPr>
          <p:spPr bwMode="auto">
            <a:xfrm>
              <a:off x="7816457" y="3365923"/>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3" name="楕円 36">
              <a:extLst>
                <a:ext uri="{FF2B5EF4-FFF2-40B4-BE49-F238E27FC236}">
                  <a16:creationId xmlns:a16="http://schemas.microsoft.com/office/drawing/2014/main" id="{037A4E3E-F11F-4E66-B980-040A42A92F61}"/>
                </a:ext>
              </a:extLst>
            </p:cNvPr>
            <p:cNvSpPr/>
            <p:nvPr/>
          </p:nvSpPr>
          <p:spPr bwMode="auto">
            <a:xfrm>
              <a:off x="8251319" y="3710568"/>
              <a:ext cx="108000" cy="108000"/>
            </a:xfrm>
            <a:prstGeom prst="ellipse">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sp>
          <p:nvSpPr>
            <p:cNvPr id="34" name="テキスト ボックス 37">
              <a:extLst>
                <a:ext uri="{FF2B5EF4-FFF2-40B4-BE49-F238E27FC236}">
                  <a16:creationId xmlns:a16="http://schemas.microsoft.com/office/drawing/2014/main" id="{64A7744F-6593-468A-98D1-110C5A7D561A}"/>
                </a:ext>
              </a:extLst>
            </p:cNvPr>
            <p:cNvSpPr txBox="1"/>
            <p:nvPr/>
          </p:nvSpPr>
          <p:spPr>
            <a:xfrm>
              <a:off x="5278045"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35" name="テキスト ボックス 38">
              <a:extLst>
                <a:ext uri="{FF2B5EF4-FFF2-40B4-BE49-F238E27FC236}">
                  <a16:creationId xmlns:a16="http://schemas.microsoft.com/office/drawing/2014/main" id="{86515093-7B71-4A33-A426-F1E56E784400}"/>
                </a:ext>
              </a:extLst>
            </p:cNvPr>
            <p:cNvSpPr txBox="1"/>
            <p:nvPr/>
          </p:nvSpPr>
          <p:spPr>
            <a:xfrm>
              <a:off x="5728298" y="4911247"/>
              <a:ext cx="61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sp>
          <p:nvSpPr>
            <p:cNvPr id="36" name="テキスト ボックス 39">
              <a:extLst>
                <a:ext uri="{FF2B5EF4-FFF2-40B4-BE49-F238E27FC236}">
                  <a16:creationId xmlns:a16="http://schemas.microsoft.com/office/drawing/2014/main" id="{8DAEE030-4267-45AB-8543-582A9CB44E73}"/>
                </a:ext>
              </a:extLst>
            </p:cNvPr>
            <p:cNvSpPr txBox="1"/>
            <p:nvPr/>
          </p:nvSpPr>
          <p:spPr>
            <a:xfrm>
              <a:off x="6187019" y="4911247"/>
              <a:ext cx="79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30s…</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Meiryo UI" panose="020B0604030504040204" pitchFamily="50" charset="-128"/>
                <a:cs typeface="+mn-cs"/>
              </a:endParaRPr>
            </a:p>
          </p:txBody>
        </p:sp>
      </p:grpSp>
      <p:sp>
        <p:nvSpPr>
          <p:cNvPr id="37" name="矢印: 右 10">
            <a:extLst>
              <a:ext uri="{FF2B5EF4-FFF2-40B4-BE49-F238E27FC236}">
                <a16:creationId xmlns:a16="http://schemas.microsoft.com/office/drawing/2014/main" id="{0145FE70-B243-4587-AD56-58F64952D9E5}"/>
              </a:ext>
            </a:extLst>
          </p:cNvPr>
          <p:cNvSpPr/>
          <p:nvPr/>
        </p:nvSpPr>
        <p:spPr bwMode="auto">
          <a:xfrm>
            <a:off x="5659146" y="3587600"/>
            <a:ext cx="720000" cy="576000"/>
          </a:xfrm>
          <a:prstGeom prst="rightArrow">
            <a:avLst/>
          </a:prstGeom>
          <a:solidFill>
            <a:srgbClr val="0070C0"/>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endParaRPr kumimoji="0" lang="ja-JP" altLang="en-US" sz="2000" b="0" i="0" u="none" strike="noStrike" kern="1200" cap="none" spc="0" normalizeH="0" baseline="0" noProof="0">
              <a:ln>
                <a:noFill/>
              </a:ln>
              <a:solidFill>
                <a:prstClr val="black"/>
              </a:solidFill>
              <a:effectLst/>
              <a:uLnTx/>
              <a:uFillTx/>
              <a:latin typeface="Arial" charset="0"/>
              <a:ea typeface="游ゴシック" panose="020B0400000000000000" pitchFamily="34" charset="-128"/>
              <a:cs typeface="+mn-cs"/>
            </a:endParaRPr>
          </a:p>
        </p:txBody>
      </p:sp>
      <p:cxnSp>
        <p:nvCxnSpPr>
          <p:cNvPr id="38" name="直線コネクタ 41">
            <a:extLst>
              <a:ext uri="{FF2B5EF4-FFF2-40B4-BE49-F238E27FC236}">
                <a16:creationId xmlns:a16="http://schemas.microsoft.com/office/drawing/2014/main" id="{848EAE09-1029-4A93-8245-30E8D4EC6910}"/>
              </a:ext>
            </a:extLst>
          </p:cNvPr>
          <p:cNvCxnSpPr>
            <a:cxnSpLocks/>
            <a:stCxn id="27" idx="7"/>
            <a:endCxn id="29" idx="3"/>
          </p:cNvCxnSpPr>
          <p:nvPr/>
        </p:nvCxnSpPr>
        <p:spPr bwMode="auto">
          <a:xfrm flipV="1">
            <a:off x="7706958" y="3821434"/>
            <a:ext cx="834682" cy="66890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44">
            <a:extLst>
              <a:ext uri="{FF2B5EF4-FFF2-40B4-BE49-F238E27FC236}">
                <a16:creationId xmlns:a16="http://schemas.microsoft.com/office/drawing/2014/main" id="{08CCA247-5FE4-4CDE-BFAF-87272484E46F}"/>
              </a:ext>
            </a:extLst>
          </p:cNvPr>
          <p:cNvCxnSpPr>
            <a:cxnSpLocks/>
          </p:cNvCxnSpPr>
          <p:nvPr/>
        </p:nvCxnSpPr>
        <p:spPr bwMode="auto">
          <a:xfrm flipV="1">
            <a:off x="8624781" y="3237003"/>
            <a:ext cx="887272" cy="514836"/>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45">
            <a:extLst>
              <a:ext uri="{FF2B5EF4-FFF2-40B4-BE49-F238E27FC236}">
                <a16:creationId xmlns:a16="http://schemas.microsoft.com/office/drawing/2014/main" id="{273EB39E-8A13-4550-A38E-C01229078040}"/>
              </a:ext>
            </a:extLst>
          </p:cNvPr>
          <p:cNvCxnSpPr>
            <a:cxnSpLocks/>
            <a:stCxn id="31" idx="6"/>
            <a:endCxn id="33" idx="1"/>
          </p:cNvCxnSpPr>
          <p:nvPr/>
        </p:nvCxnSpPr>
        <p:spPr bwMode="auto">
          <a:xfrm>
            <a:off x="9613280" y="3230230"/>
            <a:ext cx="792584" cy="600989"/>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テキスト ボックス 51">
            <a:extLst>
              <a:ext uri="{FF2B5EF4-FFF2-40B4-BE49-F238E27FC236}">
                <a16:creationId xmlns:a16="http://schemas.microsoft.com/office/drawing/2014/main" id="{89E0B4E5-D487-4C44-A605-5E936134F40B}"/>
              </a:ext>
            </a:extLst>
          </p:cNvPr>
          <p:cNvSpPr txBox="1"/>
          <p:nvPr/>
        </p:nvSpPr>
        <p:spPr>
          <a:xfrm>
            <a:off x="2414979" y="2413980"/>
            <a:ext cx="220891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Step Function</a:t>
            </a:r>
          </a:p>
        </p:txBody>
      </p:sp>
      <p:sp>
        <p:nvSpPr>
          <p:cNvPr id="42" name="テキスト ボックス 52">
            <a:extLst>
              <a:ext uri="{FF2B5EF4-FFF2-40B4-BE49-F238E27FC236}">
                <a16:creationId xmlns:a16="http://schemas.microsoft.com/office/drawing/2014/main" id="{288CFA18-D224-4F73-86F0-C36169751C78}"/>
              </a:ext>
            </a:extLst>
          </p:cNvPr>
          <p:cNvSpPr txBox="1"/>
          <p:nvPr/>
        </p:nvSpPr>
        <p:spPr>
          <a:xfrm>
            <a:off x="7276462" y="2410182"/>
            <a:ext cx="3672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E3931"/>
                </a:solidFill>
                <a:effectLst/>
                <a:uLnTx/>
                <a:uFillTx/>
                <a:latin typeface="Verdana" panose="020B0604030504040204" pitchFamily="34" charset="0"/>
                <a:ea typeface="Verdana" panose="020B0604030504040204" pitchFamily="34" charset="0"/>
                <a:cs typeface="+mn-cs"/>
              </a:rPr>
              <a:t>Piece-wise Linear Function</a:t>
            </a:r>
          </a:p>
        </p:txBody>
      </p:sp>
      <p:cxnSp>
        <p:nvCxnSpPr>
          <p:cNvPr id="43" name="直線コネクタ 54">
            <a:extLst>
              <a:ext uri="{FF2B5EF4-FFF2-40B4-BE49-F238E27FC236}">
                <a16:creationId xmlns:a16="http://schemas.microsoft.com/office/drawing/2014/main" id="{B7C40EF8-6E2A-4DC1-B345-48150B1BD874}"/>
              </a:ext>
            </a:extLst>
          </p:cNvPr>
          <p:cNvCxnSpPr>
            <a:cxnSpLocks/>
          </p:cNvCxnSpPr>
          <p:nvPr/>
        </p:nvCxnSpPr>
        <p:spPr bwMode="auto">
          <a:xfrm>
            <a:off x="1845346" y="4528351"/>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55">
            <a:extLst>
              <a:ext uri="{FF2B5EF4-FFF2-40B4-BE49-F238E27FC236}">
                <a16:creationId xmlns:a16="http://schemas.microsoft.com/office/drawing/2014/main" id="{6ABFD2A1-5A0D-49C6-A1AD-3674BF22C15A}"/>
              </a:ext>
            </a:extLst>
          </p:cNvPr>
          <p:cNvCxnSpPr>
            <a:cxnSpLocks/>
          </p:cNvCxnSpPr>
          <p:nvPr/>
        </p:nvCxnSpPr>
        <p:spPr bwMode="auto">
          <a:xfrm>
            <a:off x="2280405" y="4207781"/>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56">
            <a:extLst>
              <a:ext uri="{FF2B5EF4-FFF2-40B4-BE49-F238E27FC236}">
                <a16:creationId xmlns:a16="http://schemas.microsoft.com/office/drawing/2014/main" id="{9CF3C5F0-3BD7-4544-BD2B-EDA630FA58DF}"/>
              </a:ext>
            </a:extLst>
          </p:cNvPr>
          <p:cNvCxnSpPr>
            <a:cxnSpLocks/>
          </p:cNvCxnSpPr>
          <p:nvPr/>
        </p:nvCxnSpPr>
        <p:spPr bwMode="auto">
          <a:xfrm>
            <a:off x="2736054" y="3787160"/>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コネクタ 57">
            <a:extLst>
              <a:ext uri="{FF2B5EF4-FFF2-40B4-BE49-F238E27FC236}">
                <a16:creationId xmlns:a16="http://schemas.microsoft.com/office/drawing/2014/main" id="{7304E798-610A-4FAE-B7D9-702006FCEA26}"/>
              </a:ext>
            </a:extLst>
          </p:cNvPr>
          <p:cNvCxnSpPr>
            <a:cxnSpLocks/>
          </p:cNvCxnSpPr>
          <p:nvPr/>
        </p:nvCxnSpPr>
        <p:spPr bwMode="auto">
          <a:xfrm>
            <a:off x="3211926" y="3529657"/>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コネクタ 58">
            <a:extLst>
              <a:ext uri="{FF2B5EF4-FFF2-40B4-BE49-F238E27FC236}">
                <a16:creationId xmlns:a16="http://schemas.microsoft.com/office/drawing/2014/main" id="{66862552-D690-4DBF-946A-07465AAC5AA9}"/>
              </a:ext>
            </a:extLst>
          </p:cNvPr>
          <p:cNvCxnSpPr>
            <a:cxnSpLocks/>
          </p:cNvCxnSpPr>
          <p:nvPr/>
        </p:nvCxnSpPr>
        <p:spPr bwMode="auto">
          <a:xfrm>
            <a:off x="3704137" y="3230063"/>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コネクタ 59">
            <a:extLst>
              <a:ext uri="{FF2B5EF4-FFF2-40B4-BE49-F238E27FC236}">
                <a16:creationId xmlns:a16="http://schemas.microsoft.com/office/drawing/2014/main" id="{FD2D4243-808E-4C01-98DA-4E47644EF4E9}"/>
              </a:ext>
            </a:extLst>
          </p:cNvPr>
          <p:cNvCxnSpPr>
            <a:cxnSpLocks/>
          </p:cNvCxnSpPr>
          <p:nvPr/>
        </p:nvCxnSpPr>
        <p:spPr bwMode="auto">
          <a:xfrm>
            <a:off x="4168868" y="3524591"/>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60">
            <a:extLst>
              <a:ext uri="{FF2B5EF4-FFF2-40B4-BE49-F238E27FC236}">
                <a16:creationId xmlns:a16="http://schemas.microsoft.com/office/drawing/2014/main" id="{B6D61E16-5DFF-4FA7-B6B4-1B7FD823C3EA}"/>
              </a:ext>
            </a:extLst>
          </p:cNvPr>
          <p:cNvCxnSpPr>
            <a:cxnSpLocks/>
          </p:cNvCxnSpPr>
          <p:nvPr/>
        </p:nvCxnSpPr>
        <p:spPr bwMode="auto">
          <a:xfrm>
            <a:off x="4603730" y="3869236"/>
            <a:ext cx="432000" cy="0"/>
          </a:xfrm>
          <a:prstGeom prst="line">
            <a:avLst/>
          </a:prstGeom>
          <a:noFill/>
          <a:ln w="50800" cap="flat" cmpd="sng" algn="ctr">
            <a:solidFill>
              <a:srgbClr val="FBAE1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0" name="四角形: 角を丸くする 49">
                <a:extLst>
                  <a:ext uri="{FF2B5EF4-FFF2-40B4-BE49-F238E27FC236}">
                    <a16:creationId xmlns:a16="http://schemas.microsoft.com/office/drawing/2014/main" id="{7B42A662-B968-4CFC-B0A4-E527667C64DE}"/>
                  </a:ext>
                </a:extLst>
              </p:cNvPr>
              <p:cNvSpPr/>
              <p:nvPr/>
            </p:nvSpPr>
            <p:spPr bwMode="auto">
              <a:xfrm>
                <a:off x="7221835" y="5404144"/>
                <a:ext cx="360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 ⟼ </m:t>
                      </m:r>
                      <m:nary>
                        <m:naryPr>
                          <m:chr m:val="∑"/>
                          <m:limLoc m:val="subSup"/>
                          <m:supHide m:val="on"/>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9"/>
                            </m:r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ja-JP"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sSub>
                            <m:sSubPr>
                              <m:ctrl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𝑙</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nary>
                    </m:oMath>
                  </m:oMathPara>
                </a14:m>
                <a:endParaRPr kumimoji="0" lang="en-US" altLang="ja-JP"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50" name="四角形: 角を丸くする 49">
                <a:extLst>
                  <a:ext uri="{FF2B5EF4-FFF2-40B4-BE49-F238E27FC236}">
                    <a16:creationId xmlns:a16="http://schemas.microsoft.com/office/drawing/2014/main" id="{7B42A662-B968-4CFC-B0A4-E527667C64DE}"/>
                  </a:ext>
                </a:extLst>
              </p:cNvPr>
              <p:cNvSpPr>
                <a:spLocks noRot="1" noChangeAspect="1" noMove="1" noResize="1" noEditPoints="1" noAdjustHandles="1" noChangeArrowheads="1" noChangeShapeType="1" noTextEdit="1"/>
              </p:cNvSpPr>
              <p:nvPr/>
            </p:nvSpPr>
            <p:spPr bwMode="auto">
              <a:xfrm>
                <a:off x="7221835" y="5404144"/>
                <a:ext cx="3600000" cy="720000"/>
              </a:xfrm>
              <a:prstGeom prst="roundRect">
                <a:avLst/>
              </a:prstGeom>
              <a:blipFill>
                <a:blip r:embed="rId7"/>
                <a:stretch>
                  <a:fillRect t="-84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四角形: 角を丸くする 50">
                <a:extLst>
                  <a:ext uri="{FF2B5EF4-FFF2-40B4-BE49-F238E27FC236}">
                    <a16:creationId xmlns:a16="http://schemas.microsoft.com/office/drawing/2014/main" id="{A35DB8A4-0317-4055-BEB5-B6728FE1C832}"/>
                  </a:ext>
                </a:extLst>
              </p:cNvPr>
              <p:cNvSpPr/>
              <p:nvPr/>
            </p:nvSpPr>
            <p:spPr bwMode="auto">
              <a:xfrm>
                <a:off x="1606432" y="5402256"/>
                <a:ext cx="360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 ⟼ </m:t>
                      </m:r>
                      <m:nary>
                        <m:naryPr>
                          <m:chr m:val="∑"/>
                          <m:limLoc m:val="subSup"/>
                          <m:supHide m:val="on"/>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9"/>
                            </m:r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ja-JP" alt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0"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Sub>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r>
                            <a:rPr kumimoji="0"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nary>
                    </m:oMath>
                  </m:oMathPara>
                </a14:m>
                <a:endParaRPr kumimoji="0" lang="en-US" altLang="ja-JP"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mc:Choice>
        <mc:Fallback xmlns="">
          <p:sp>
            <p:nvSpPr>
              <p:cNvPr id="51" name="四角形: 角を丸くする 50">
                <a:extLst>
                  <a:ext uri="{FF2B5EF4-FFF2-40B4-BE49-F238E27FC236}">
                    <a16:creationId xmlns:a16="http://schemas.microsoft.com/office/drawing/2014/main" id="{A35DB8A4-0317-4055-BEB5-B6728FE1C832}"/>
                  </a:ext>
                </a:extLst>
              </p:cNvPr>
              <p:cNvSpPr>
                <a:spLocks noRot="1" noChangeAspect="1" noMove="1" noResize="1" noEditPoints="1" noAdjustHandles="1" noChangeArrowheads="1" noChangeShapeType="1" noTextEdit="1"/>
              </p:cNvSpPr>
              <p:nvPr/>
            </p:nvSpPr>
            <p:spPr bwMode="auto">
              <a:xfrm>
                <a:off x="1606432" y="5402256"/>
                <a:ext cx="3600000" cy="720000"/>
              </a:xfrm>
              <a:prstGeom prst="roundRect">
                <a:avLst/>
              </a:prstGeom>
              <a:blipFill>
                <a:blip r:embed="rId8"/>
                <a:stretch>
                  <a:fillRect t="-847"/>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p:pic>
        <p:nvPicPr>
          <p:cNvPr id="52" name="オーディオ 51">
            <a:hlinkClick r:id="" action="ppaction://media"/>
            <a:extLst>
              <a:ext uri="{FF2B5EF4-FFF2-40B4-BE49-F238E27FC236}">
                <a16:creationId xmlns:a16="http://schemas.microsoft.com/office/drawing/2014/main" id="{E1472CA0-A6E5-4DF3-9518-6A74338985AC}"/>
              </a:ext>
            </a:extLst>
          </p:cNvPr>
          <p:cNvPicPr>
            <a:picLocks noChangeAspect="1"/>
          </p:cNvPicPr>
          <p:nvPr>
            <a:audioFile r:link="rId2"/>
            <p:extLst>
              <p:ext uri="{DAA4B4D4-6D71-4841-9C94-3DE7FCFB9230}">
                <p14:media xmlns:p14="http://schemas.microsoft.com/office/powerpoint/2010/main" r:embed="rId3">
                  <p14:trim st="500" end="95.8503"/>
                </p14:media>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97818884"/>
      </p:ext>
    </p:extLst>
  </p:cSld>
  <p:clrMapOvr>
    <a:masterClrMapping/>
  </p:clrMapOvr>
  <mc:AlternateContent xmlns:mc="http://schemas.openxmlformats.org/markup-compatibility/2006" xmlns:p14="http://schemas.microsoft.com/office/powerpoint/2010/main">
    <mc:Choice Requires="p14">
      <p:transition spd="slow" p14:dur="2000" advTm="11651"/>
    </mc:Choice>
    <mc:Fallback xmlns="">
      <p:transition spd="slow" advTm="1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left)">
                                      <p:cBhvr>
                                        <p:cTn id="34" dur="500"/>
                                        <p:tgtEl>
                                          <p:spTgt spid="47"/>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500"/>
                                        <p:tgtEl>
                                          <p:spTgt spid="48"/>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500"/>
                                        <p:tgtEl>
                                          <p:spTgt spid="49"/>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4500"/>
                            </p:stCondLst>
                            <p:childTnLst>
                              <p:par>
                                <p:cTn id="48" presetID="1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par>
                          <p:cTn id="62" fill="hold">
                            <p:stCondLst>
                              <p:cond delay="6000"/>
                            </p:stCondLst>
                            <p:childTnLst>
                              <p:par>
                                <p:cTn id="63" presetID="22" presetClass="entr" presetSubtype="8" fill="hold"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left)">
                                      <p:cBhvr>
                                        <p:cTn id="65" dur="500"/>
                                        <p:tgtEl>
                                          <p:spTgt spid="40"/>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500"/>
                                        <p:tgtEl>
                                          <p:spTgt spid="5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52"/>
                </p:tgtEl>
              </p:cMediaNode>
            </p:audio>
          </p:childTnLst>
        </p:cTn>
      </p:par>
    </p:tnLst>
    <p:bldLst>
      <p:bldP spid="37" grpId="0" animBg="1"/>
      <p:bldP spid="41" grpId="0" animBg="1"/>
      <p:bldP spid="42" grpId="0" animBg="1"/>
      <p:bldP spid="50"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D15AB3A1-98A1-4BBF-A107-87EB3F9E2995}"/>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endParaRPr kumimoji="1" lang="ja-JP" altLang="en-US" dirty="0"/>
          </a:p>
        </p:txBody>
      </p:sp>
      <p:sp>
        <p:nvSpPr>
          <p:cNvPr id="5" name="コンテンツ プレースホルダー 2">
            <a:extLst>
              <a:ext uri="{FF2B5EF4-FFF2-40B4-BE49-F238E27FC236}">
                <a16:creationId xmlns:a16="http://schemas.microsoft.com/office/drawing/2014/main" id="{7455992B-004A-4473-946E-F3AF0F41C2A4}"/>
              </a:ext>
            </a:extLst>
          </p:cNvPr>
          <p:cNvSpPr>
            <a:spLocks noGrp="1"/>
          </p:cNvSpPr>
          <p:nvPr>
            <p:ph idx="1"/>
          </p:nvPr>
        </p:nvSpPr>
        <p:spPr>
          <a:xfrm>
            <a:off x="838200" y="1825625"/>
            <a:ext cx="10515600" cy="4351338"/>
          </a:xfrm>
        </p:spPr>
        <p:txBody>
          <a:bodyPr/>
          <a:lstStyle/>
          <a:p>
            <a:endParaRPr kumimoji="1" lang="en-US" altLang="ja-JP" dirty="0"/>
          </a:p>
          <a:p>
            <a:endParaRPr kumimoji="1" lang="en-US" altLang="ja-JP" dirty="0"/>
          </a:p>
          <a:p>
            <a:endParaRPr kumimoji="1" lang="en-US" altLang="ja-JP" dirty="0"/>
          </a:p>
          <a:p>
            <a:pPr marL="0" indent="0" algn="ctr">
              <a:buNone/>
            </a:pPr>
            <a:r>
              <a:rPr kumimoji="1" lang="en-US" altLang="ja-JP" sz="6000" b="1" dirty="0">
                <a:latin typeface="Verdana" panose="020B0604030504040204" pitchFamily="34" charset="0"/>
                <a:ea typeface="Verdana" panose="020B0604030504040204" pitchFamily="34" charset="0"/>
              </a:rPr>
              <a:t>Summary</a:t>
            </a:r>
            <a:endParaRPr kumimoji="1" lang="ja-JP" altLang="en-US" sz="6000" b="1"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37A53883-D52B-4BFE-BC9C-A3903B5EB22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オーディオ 1">
            <a:hlinkClick r:id="" action="ppaction://media"/>
            <a:extLst>
              <a:ext uri="{FF2B5EF4-FFF2-40B4-BE49-F238E27FC236}">
                <a16:creationId xmlns:a16="http://schemas.microsoft.com/office/drawing/2014/main" id="{4B023295-A022-478F-9778-D18DFD2A1543}"/>
              </a:ext>
            </a:extLst>
          </p:cNvPr>
          <p:cNvPicPr>
            <a:picLocks noChangeAspect="1"/>
          </p:cNvPicPr>
          <p:nvPr>
            <a:audioFile r:link="rId1"/>
            <p:extLst>
              <p:ext uri="{DAA4B4D4-6D71-4841-9C94-3DE7FCFB9230}">
                <p14:media xmlns:p14="http://schemas.microsoft.com/office/powerpoint/2010/main" r:embed="rId2">
                  <p14:trim st="500" end="812.9251"/>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3657774"/>
      </p:ext>
    </p:extLst>
  </p:cSld>
  <p:clrMapOvr>
    <a:masterClrMapping/>
  </p:clrMapOvr>
  <mc:AlternateContent xmlns:mc="http://schemas.openxmlformats.org/markup-compatibility/2006" xmlns:p14="http://schemas.microsoft.com/office/powerpoint/2010/main">
    <mc:Choice Requires="p14">
      <p:transition spd="slow" p14:dur="2000" advTm="6858"/>
    </mc:Choice>
    <mc:Fallback xmlns="">
      <p:transition spd="slow" advTm="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2833B72B-3123-4F38-9922-10F0D8A901C9}"/>
              </a:ext>
            </a:extLst>
          </p:cNvPr>
          <p:cNvSpPr>
            <a:spLocks noGrp="1" noChangeArrowheads="1"/>
          </p:cNvSpPr>
          <p:nvPr>
            <p:ph type="title"/>
          </p:nvPr>
        </p:nvSpPr>
        <p:spPr>
          <a:xfrm>
            <a:off x="838200" y="365125"/>
            <a:ext cx="10515600" cy="1325563"/>
          </a:xfrm>
        </p:spPr>
        <p:txBody>
          <a:bodyPr/>
          <a:lstStyle/>
          <a:p>
            <a:pPr eaLnBrk="1" hangingPunct="1"/>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Model Formulation</a:t>
            </a:r>
            <a:endParaRPr lang="fr-FR" altLang="fr-FR" dirty="0">
              <a:solidFill>
                <a:srgbClr val="0066CC"/>
              </a:solidFill>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72B0A22B-CD12-4C09-8E12-01BB452FF003}"/>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Feature Engineering</a:t>
            </a: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marL="0" indent="0" eaLnBrk="1" hangingPunct="1">
              <a:buNone/>
            </a:pPr>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Optimization Problem</a:t>
            </a:r>
          </a:p>
          <a:p>
            <a:pPr lvl="1" eaLnBrk="1" hangingPunct="1"/>
            <a:r>
              <a:rPr lang="en-US" dirty="0">
                <a:latin typeface="Verdana" panose="020B0604030504040204" pitchFamily="34" charset="0"/>
                <a:ea typeface="Verdana" panose="020B0604030504040204" pitchFamily="34" charset="0"/>
              </a:rPr>
              <a:t>The same framework as Regularized GLM (w/ Elastic Net)</a:t>
            </a:r>
          </a:p>
        </p:txBody>
      </p:sp>
      <p:sp>
        <p:nvSpPr>
          <p:cNvPr id="6" name="スライド番号プレースホルダー 1">
            <a:extLst>
              <a:ext uri="{FF2B5EF4-FFF2-40B4-BE49-F238E27FC236}">
                <a16:creationId xmlns:a16="http://schemas.microsoft.com/office/drawing/2014/main" id="{534B4B8C-3E97-44CA-99CA-DB1A3EC6629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グループ化 6147">
            <a:extLst>
              <a:ext uri="{FF2B5EF4-FFF2-40B4-BE49-F238E27FC236}">
                <a16:creationId xmlns:a16="http://schemas.microsoft.com/office/drawing/2014/main" id="{3E2DDDD3-8C1D-4264-A314-2AF4A1F58528}"/>
              </a:ext>
            </a:extLst>
          </p:cNvPr>
          <p:cNvGrpSpPr/>
          <p:nvPr/>
        </p:nvGrpSpPr>
        <p:grpSpPr>
          <a:xfrm>
            <a:off x="1001123" y="2392122"/>
            <a:ext cx="10189753" cy="2839865"/>
            <a:chOff x="962997" y="2249882"/>
            <a:chExt cx="10189753" cy="2839865"/>
          </a:xfrm>
        </p:grpSpPr>
        <p:sp>
          <p:nvSpPr>
            <p:cNvPr id="8" name="テキスト ボックス 12">
              <a:extLst>
                <a:ext uri="{FF2B5EF4-FFF2-40B4-BE49-F238E27FC236}">
                  <a16:creationId xmlns:a16="http://schemas.microsoft.com/office/drawing/2014/main" id="{86B89C7F-F44F-42BA-8A9C-CD37FC2448A6}"/>
                </a:ext>
              </a:extLst>
            </p:cNvPr>
            <p:cNvSpPr txBox="1"/>
            <p:nvPr/>
          </p:nvSpPr>
          <p:spPr>
            <a:xfrm>
              <a:off x="962997" y="4504972"/>
              <a:ext cx="1213360" cy="584775"/>
            </a:xfrm>
            <a:prstGeom prst="rect">
              <a:avLst/>
            </a:prstGeom>
            <a:solidFill>
              <a:schemeClr val="accent4">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Original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Features</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9" name="四角形: 角を丸くする 11">
                  <a:extLst>
                    <a:ext uri="{FF2B5EF4-FFF2-40B4-BE49-F238E27FC236}">
                      <a16:creationId xmlns:a16="http://schemas.microsoft.com/office/drawing/2014/main" id="{38941EB1-DD24-4097-AC10-8DFF181953C6}"/>
                    </a:ext>
                  </a:extLst>
                </p:cNvPr>
                <p:cNvSpPr/>
                <p:nvPr/>
              </p:nvSpPr>
              <p:spPr>
                <a:xfrm>
                  <a:off x="1245677" y="3159000"/>
                  <a:ext cx="648000" cy="540000"/>
                </a:xfrm>
                <a:prstGeom prst="roundRect">
                  <a:avLst>
                    <a:gd name="adj" fmla="val 36444"/>
                  </a:avLst>
                </a:prstGeom>
                <a:no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ja-JP"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𝒙</m:t>
                        </m:r>
                      </m:oMath>
                    </m:oMathPara>
                  </a14:m>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mc:Choice>
          <mc:Fallback xmlns="">
            <p:sp>
              <p:nvSpPr>
                <p:cNvPr id="12" name="四角形: 角を丸くする 11">
                  <a:extLst>
                    <a:ext uri="{FF2B5EF4-FFF2-40B4-BE49-F238E27FC236}">
                      <a16:creationId xmlns:a16="http://schemas.microsoft.com/office/drawing/2014/main" id="{264FF333-40A5-499B-8E8B-47FBC5076CBE}"/>
                    </a:ext>
                  </a:extLst>
                </p:cNvPr>
                <p:cNvSpPr>
                  <a:spLocks noRot="1" noChangeAspect="1" noMove="1" noResize="1" noEditPoints="1" noAdjustHandles="1" noChangeArrowheads="1" noChangeShapeType="1" noTextEdit="1"/>
                </p:cNvSpPr>
                <p:nvPr/>
              </p:nvSpPr>
              <p:spPr>
                <a:xfrm>
                  <a:off x="1245677" y="3159000"/>
                  <a:ext cx="648000" cy="540000"/>
                </a:xfrm>
                <a:prstGeom prst="roundRect">
                  <a:avLst>
                    <a:gd name="adj" fmla="val 36444"/>
                  </a:avLst>
                </a:prstGeom>
                <a:blipFill>
                  <a:blip r:embed="rId7"/>
                  <a:stretch>
                    <a:fillRect/>
                  </a:stretch>
                </a:blipFill>
                <a:ln w="25400">
                  <a:solidFill>
                    <a:srgbClr val="00457C"/>
                  </a:solidFill>
                </a:ln>
              </p:spPr>
              <p:txBody>
                <a:bodyPr/>
                <a:lstStyle/>
                <a:p>
                  <a:r>
                    <a:rPr lang="ja-JP" altLang="en-US">
                      <a:noFill/>
                    </a:rPr>
                    <a:t> </a:t>
                  </a:r>
                </a:p>
              </p:txBody>
            </p:sp>
          </mc:Fallback>
        </mc:AlternateContent>
        <p:sp>
          <p:nvSpPr>
            <p:cNvPr id="10" name="六角形 13">
              <a:extLst>
                <a:ext uri="{FF2B5EF4-FFF2-40B4-BE49-F238E27FC236}">
                  <a16:creationId xmlns:a16="http://schemas.microsoft.com/office/drawing/2014/main" id="{A62A800D-D8B7-4035-9B35-68DD76D58111}"/>
                </a:ext>
              </a:extLst>
            </p:cNvPr>
            <p:cNvSpPr/>
            <p:nvPr/>
          </p:nvSpPr>
          <p:spPr>
            <a:xfrm>
              <a:off x="2301154" y="2649597"/>
              <a:ext cx="1800000" cy="504000"/>
            </a:xfrm>
            <a:prstGeom prst="hexagon">
              <a:avLst/>
            </a:prstGeom>
            <a:solidFill>
              <a:schemeClr val="bg1">
                <a:lumMod val="95000"/>
              </a:schemeClr>
            </a:solid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NUMERIC</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11" name="六角形 16">
              <a:extLst>
                <a:ext uri="{FF2B5EF4-FFF2-40B4-BE49-F238E27FC236}">
                  <a16:creationId xmlns:a16="http://schemas.microsoft.com/office/drawing/2014/main" id="{5AAD789F-AD7B-4B12-AA49-26F87866B947}"/>
                </a:ext>
              </a:extLst>
            </p:cNvPr>
            <p:cNvSpPr/>
            <p:nvPr/>
          </p:nvSpPr>
          <p:spPr>
            <a:xfrm>
              <a:off x="2301154" y="3704403"/>
              <a:ext cx="1800000" cy="504000"/>
            </a:xfrm>
            <a:prstGeom prst="hexagon">
              <a:avLst/>
            </a:prstGeom>
            <a:solidFill>
              <a:schemeClr val="bg1">
                <a:lumMod val="95000"/>
              </a:schemeClr>
            </a:solid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CATEGORIC</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12" name="六角形 17">
              <a:extLst>
                <a:ext uri="{FF2B5EF4-FFF2-40B4-BE49-F238E27FC236}">
                  <a16:creationId xmlns:a16="http://schemas.microsoft.com/office/drawing/2014/main" id="{2D628D0F-15DB-496C-9E5D-73F8C178C6A8}"/>
                </a:ext>
              </a:extLst>
            </p:cNvPr>
            <p:cNvSpPr/>
            <p:nvPr/>
          </p:nvSpPr>
          <p:spPr>
            <a:xfrm>
              <a:off x="4620000" y="3704865"/>
              <a:ext cx="1584000" cy="504000"/>
            </a:xfrm>
            <a:prstGeom prst="hexagon">
              <a:avLst/>
            </a:prstGeom>
            <a:solidFill>
              <a:schemeClr val="bg1">
                <a:lumMod val="95000"/>
              </a:schemeClr>
            </a:solid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ORDERED</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13" name="六角形 18">
              <a:extLst>
                <a:ext uri="{FF2B5EF4-FFF2-40B4-BE49-F238E27FC236}">
                  <a16:creationId xmlns:a16="http://schemas.microsoft.com/office/drawing/2014/main" id="{0AF44F88-91DB-4D0B-ABFC-0B7959D6A4F8}"/>
                </a:ext>
              </a:extLst>
            </p:cNvPr>
            <p:cNvSpPr/>
            <p:nvPr/>
          </p:nvSpPr>
          <p:spPr>
            <a:xfrm>
              <a:off x="4620000" y="4404759"/>
              <a:ext cx="1584000" cy="504000"/>
            </a:xfrm>
            <a:prstGeom prst="hexagon">
              <a:avLst/>
            </a:prstGeom>
            <a:solidFill>
              <a:schemeClr val="bg1">
                <a:lumMod val="95000"/>
              </a:schemeClr>
            </a:solid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NOT ORDERED</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cxnSp>
          <p:nvCxnSpPr>
            <p:cNvPr id="14" name="直線矢印コネクタ 19">
              <a:extLst>
                <a:ext uri="{FF2B5EF4-FFF2-40B4-BE49-F238E27FC236}">
                  <a16:creationId xmlns:a16="http://schemas.microsoft.com/office/drawing/2014/main" id="{0CD93779-02DC-47DA-A010-0F93CCCB0647}"/>
                </a:ext>
              </a:extLst>
            </p:cNvPr>
            <p:cNvCxnSpPr>
              <a:stCxn id="9" idx="3"/>
            </p:cNvCxnSpPr>
            <p:nvPr/>
          </p:nvCxnSpPr>
          <p:spPr>
            <a:xfrm flipV="1">
              <a:off x="1893677" y="2901597"/>
              <a:ext cx="407477" cy="527403"/>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26">
              <a:extLst>
                <a:ext uri="{FF2B5EF4-FFF2-40B4-BE49-F238E27FC236}">
                  <a16:creationId xmlns:a16="http://schemas.microsoft.com/office/drawing/2014/main" id="{1C5C9916-E7F9-4EBF-97D2-157DB7F80A61}"/>
                </a:ext>
              </a:extLst>
            </p:cNvPr>
            <p:cNvCxnSpPr>
              <a:cxnSpLocks/>
              <a:stCxn id="9" idx="3"/>
              <a:endCxn id="11" idx="3"/>
            </p:cNvCxnSpPr>
            <p:nvPr/>
          </p:nvCxnSpPr>
          <p:spPr>
            <a:xfrm>
              <a:off x="1893677" y="3429000"/>
              <a:ext cx="407477" cy="527403"/>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29">
              <a:extLst>
                <a:ext uri="{FF2B5EF4-FFF2-40B4-BE49-F238E27FC236}">
                  <a16:creationId xmlns:a16="http://schemas.microsoft.com/office/drawing/2014/main" id="{A7E27748-A95A-4287-A72B-314A774D9E1F}"/>
                </a:ext>
              </a:extLst>
            </p:cNvPr>
            <p:cNvCxnSpPr>
              <a:cxnSpLocks/>
              <a:stCxn id="11" idx="0"/>
              <a:endCxn id="12" idx="3"/>
            </p:cNvCxnSpPr>
            <p:nvPr/>
          </p:nvCxnSpPr>
          <p:spPr>
            <a:xfrm>
              <a:off x="4101154" y="3956403"/>
              <a:ext cx="518846" cy="462"/>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32">
              <a:extLst>
                <a:ext uri="{FF2B5EF4-FFF2-40B4-BE49-F238E27FC236}">
                  <a16:creationId xmlns:a16="http://schemas.microsoft.com/office/drawing/2014/main" id="{02CEBEE9-1AF4-4526-843B-961238C48EAF}"/>
                </a:ext>
              </a:extLst>
            </p:cNvPr>
            <p:cNvCxnSpPr>
              <a:cxnSpLocks/>
              <a:stCxn id="11" idx="0"/>
              <a:endCxn id="13" idx="3"/>
            </p:cNvCxnSpPr>
            <p:nvPr/>
          </p:nvCxnSpPr>
          <p:spPr>
            <a:xfrm>
              <a:off x="4101154" y="3956403"/>
              <a:ext cx="518846" cy="700356"/>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39">
              <a:extLst>
                <a:ext uri="{FF2B5EF4-FFF2-40B4-BE49-F238E27FC236}">
                  <a16:creationId xmlns:a16="http://schemas.microsoft.com/office/drawing/2014/main" id="{F6D7E2BA-95C7-44C2-9D6D-97BBFC4258B4}"/>
                </a:ext>
              </a:extLst>
            </p:cNvPr>
            <p:cNvCxnSpPr>
              <a:cxnSpLocks/>
              <a:stCxn id="12" idx="0"/>
              <a:endCxn id="20" idx="1"/>
            </p:cNvCxnSpPr>
            <p:nvPr/>
          </p:nvCxnSpPr>
          <p:spPr>
            <a:xfrm flipV="1">
              <a:off x="6204000" y="3953515"/>
              <a:ext cx="1381949" cy="3350"/>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42">
              <a:extLst>
                <a:ext uri="{FF2B5EF4-FFF2-40B4-BE49-F238E27FC236}">
                  <a16:creationId xmlns:a16="http://schemas.microsoft.com/office/drawing/2014/main" id="{DB1C7B4C-3052-4196-AB54-3E5EAEE3C54D}"/>
                </a:ext>
              </a:extLst>
            </p:cNvPr>
            <p:cNvCxnSpPr>
              <a:cxnSpLocks/>
              <a:stCxn id="13" idx="0"/>
              <a:endCxn id="23" idx="1"/>
            </p:cNvCxnSpPr>
            <p:nvPr/>
          </p:nvCxnSpPr>
          <p:spPr>
            <a:xfrm flipV="1">
              <a:off x="6204000" y="4653916"/>
              <a:ext cx="1376121" cy="2843"/>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四角形: 角を丸くする 61">
                  <a:extLst>
                    <a:ext uri="{FF2B5EF4-FFF2-40B4-BE49-F238E27FC236}">
                      <a16:creationId xmlns:a16="http://schemas.microsoft.com/office/drawing/2014/main" id="{2405CFE2-A13A-46E9-8AF6-6F46CA9A3CB7}"/>
                    </a:ext>
                  </a:extLst>
                </p:cNvPr>
                <p:cNvSpPr/>
                <p:nvPr/>
              </p:nvSpPr>
              <p:spPr>
                <a:xfrm>
                  <a:off x="7585949" y="3665515"/>
                  <a:ext cx="2160000" cy="576000"/>
                </a:xfrm>
                <a:prstGeom prst="roundRect">
                  <a:avLst>
                    <a:gd name="adj" fmla="val 50000"/>
                  </a:avLst>
                </a:prstGeom>
                <a:solidFill>
                  <a:srgbClr val="00B050">
                    <a:alpha val="20000"/>
                  </a:srgb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 DUMMY</a:t>
                  </a:r>
                  <a:endParaRPr kumimoji="1" lang="en-US" altLang="ja-JP" sz="1800" b="0" i="1" u="none" strike="noStrike" kern="1200" cap="none" spc="0" normalizeH="0" baseline="0" noProof="0" dirty="0">
                    <a:ln>
                      <a:noFill/>
                    </a:ln>
                    <a:solidFill>
                      <a:prstClr val="black"/>
                    </a:solidFill>
                    <a:effectLst/>
                    <a:uLnTx/>
                    <a:uFillTx/>
                    <a:latin typeface="Cambria Math" panose="02040503050406030204" pitchFamily="18" charset="0"/>
                    <a:ea typeface="Verdana" panose="020B060403050404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ctrlPr>
                          </m:sSubSup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𝑑</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𝑗</m:t>
                            </m:r>
                          </m:sub>
                          <m: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𝑂</m:t>
                            </m:r>
                          </m:sup>
                        </m:sSub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mc:Choice>
          <mc:Fallback xmlns="">
            <p:sp>
              <p:nvSpPr>
                <p:cNvPr id="62" name="四角形: 角を丸くする 61">
                  <a:extLst>
                    <a:ext uri="{FF2B5EF4-FFF2-40B4-BE49-F238E27FC236}">
                      <a16:creationId xmlns:a16="http://schemas.microsoft.com/office/drawing/2014/main" id="{9F6470D3-8B8A-40C3-B4B8-914A2C86CA45}"/>
                    </a:ext>
                  </a:extLst>
                </p:cNvPr>
                <p:cNvSpPr>
                  <a:spLocks noRot="1" noChangeAspect="1" noMove="1" noResize="1" noEditPoints="1" noAdjustHandles="1" noChangeArrowheads="1" noChangeShapeType="1" noTextEdit="1"/>
                </p:cNvSpPr>
                <p:nvPr/>
              </p:nvSpPr>
              <p:spPr>
                <a:xfrm>
                  <a:off x="7585949" y="3665515"/>
                  <a:ext cx="2160000" cy="576000"/>
                </a:xfrm>
                <a:prstGeom prst="roundRect">
                  <a:avLst>
                    <a:gd name="adj" fmla="val 50000"/>
                  </a:avLst>
                </a:prstGeom>
                <a:blipFill>
                  <a:blip r:embed="rId8"/>
                  <a:stretch>
                    <a:fillRect/>
                  </a:stretch>
                </a:blipFill>
                <a:ln>
                  <a:noFill/>
                </a:ln>
                <a:effectLst>
                  <a:glow rad="101600">
                    <a:schemeClr val="accent6">
                      <a:satMod val="175000"/>
                      <a:alpha val="40000"/>
                    </a:schemeClr>
                  </a:glow>
                </a:effectLst>
              </p:spPr>
              <p:txBody>
                <a:bodyPr/>
                <a:lstStyle/>
                <a:p>
                  <a:r>
                    <a:rPr lang="ja-JP" altLang="en-US">
                      <a:noFill/>
                    </a:rPr>
                    <a:t> </a:t>
                  </a:r>
                </a:p>
              </p:txBody>
            </p:sp>
          </mc:Fallback>
        </mc:AlternateContent>
        <p:sp>
          <p:nvSpPr>
            <p:cNvPr id="21" name="四角形: 角を丸くする 62">
              <a:extLst>
                <a:ext uri="{FF2B5EF4-FFF2-40B4-BE49-F238E27FC236}">
                  <a16:creationId xmlns:a16="http://schemas.microsoft.com/office/drawing/2014/main" id="{F69102A8-48E2-498F-A683-85461B432341}"/>
                </a:ext>
              </a:extLst>
            </p:cNvPr>
            <p:cNvSpPr/>
            <p:nvPr/>
          </p:nvSpPr>
          <p:spPr>
            <a:xfrm>
              <a:off x="4440000" y="3079527"/>
              <a:ext cx="1944000" cy="432000"/>
            </a:xfrm>
            <a:prstGeom prst="roundRect">
              <a:avLst>
                <a:gd name="adj" fmla="val 50000"/>
              </a:avLst>
            </a:prstGeom>
            <a:solidFill>
              <a:srgbClr val="0070C0">
                <a:alpha val="20000"/>
              </a:srgb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Discretization</a:t>
              </a:r>
              <a:endParaRPr kumimoji="1" lang="ja-JP" altLang="en-US" sz="1600" b="1"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22" name="四角形: 角を丸くする 63">
                  <a:extLst>
                    <a:ext uri="{FF2B5EF4-FFF2-40B4-BE49-F238E27FC236}">
                      <a16:creationId xmlns:a16="http://schemas.microsoft.com/office/drawing/2014/main" id="{648B78E6-C008-4E29-87E0-E0FB01C74110}"/>
                    </a:ext>
                  </a:extLst>
                </p:cNvPr>
                <p:cNvSpPr/>
                <p:nvPr/>
              </p:nvSpPr>
              <p:spPr>
                <a:xfrm>
                  <a:off x="7580121" y="2950460"/>
                  <a:ext cx="2160000" cy="576000"/>
                </a:xfrm>
                <a:prstGeom prst="roundRect">
                  <a:avLst>
                    <a:gd name="adj" fmla="val 50000"/>
                  </a:avLst>
                </a:prstGeom>
                <a:solidFill>
                  <a:srgbClr val="00B050">
                    <a:alpha val="20000"/>
                  </a:srgb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 VAR</a:t>
                  </a:r>
                  <a:endParaRPr kumimoji="1" lang="en-US" altLang="ja-JP" sz="1800" b="0" i="1" u="none" strike="noStrike" kern="1200" cap="none" spc="0" normalizeH="0" baseline="0" noProof="0" dirty="0">
                    <a:ln>
                      <a:noFill/>
                    </a:ln>
                    <a:solidFill>
                      <a:prstClr val="black"/>
                    </a:solidFill>
                    <a:effectLst/>
                    <a:uLnTx/>
                    <a:uFillTx/>
                    <a:latin typeface="Cambria Math" panose="02040503050406030204" pitchFamily="18" charset="0"/>
                    <a:ea typeface="Verdana" panose="020B060403050404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𝑙</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𝑗</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mc:Choice>
          <mc:Fallback xmlns="">
            <p:sp>
              <p:nvSpPr>
                <p:cNvPr id="64" name="四角形: 角を丸くする 63">
                  <a:extLst>
                    <a:ext uri="{FF2B5EF4-FFF2-40B4-BE49-F238E27FC236}">
                      <a16:creationId xmlns:a16="http://schemas.microsoft.com/office/drawing/2014/main" id="{3F9E6CF1-5DC1-4A27-A600-AAA567C28541}"/>
                    </a:ext>
                  </a:extLst>
                </p:cNvPr>
                <p:cNvSpPr>
                  <a:spLocks noRot="1" noChangeAspect="1" noMove="1" noResize="1" noEditPoints="1" noAdjustHandles="1" noChangeArrowheads="1" noChangeShapeType="1" noTextEdit="1"/>
                </p:cNvSpPr>
                <p:nvPr/>
              </p:nvSpPr>
              <p:spPr>
                <a:xfrm>
                  <a:off x="7580121" y="2950460"/>
                  <a:ext cx="2160000" cy="576000"/>
                </a:xfrm>
                <a:prstGeom prst="roundRect">
                  <a:avLst>
                    <a:gd name="adj" fmla="val 50000"/>
                  </a:avLst>
                </a:prstGeom>
                <a:blipFill>
                  <a:blip r:embed="rId9"/>
                  <a:stretch>
                    <a:fillRect/>
                  </a:stretch>
                </a:blipFill>
                <a:ln>
                  <a:noFill/>
                </a:ln>
                <a:effectLst>
                  <a:glow rad="101600">
                    <a:schemeClr val="accent6">
                      <a:satMod val="175000"/>
                      <a:alpha val="40000"/>
                    </a:schemeClr>
                  </a:glow>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四角形: 角を丸くする 64">
                  <a:extLst>
                    <a:ext uri="{FF2B5EF4-FFF2-40B4-BE49-F238E27FC236}">
                      <a16:creationId xmlns:a16="http://schemas.microsoft.com/office/drawing/2014/main" id="{587DA828-14DE-4078-98CA-89EEB481A8E5}"/>
                    </a:ext>
                  </a:extLst>
                </p:cNvPr>
                <p:cNvSpPr/>
                <p:nvPr/>
              </p:nvSpPr>
              <p:spPr>
                <a:xfrm>
                  <a:off x="7580121" y="4365916"/>
                  <a:ext cx="2160000" cy="576000"/>
                </a:xfrm>
                <a:prstGeom prst="roundRect">
                  <a:avLst>
                    <a:gd name="adj" fmla="val 50000"/>
                  </a:avLst>
                </a:prstGeom>
                <a:solidFill>
                  <a:schemeClr val="tx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 DUMMY</a:t>
                  </a:r>
                  <a:endParaRPr kumimoji="1" lang="en-US" altLang="ja-JP" sz="1800" b="0" i="1" u="none" strike="noStrike" kern="1200" cap="none" spc="0" normalizeH="0" baseline="0" noProof="0" dirty="0">
                    <a:ln>
                      <a:noFill/>
                    </a:ln>
                    <a:solidFill>
                      <a:prstClr val="black"/>
                    </a:solidFill>
                    <a:effectLst/>
                    <a:uLnTx/>
                    <a:uFillTx/>
                    <a:latin typeface="Cambria Math" panose="02040503050406030204" pitchFamily="18" charset="0"/>
                    <a:ea typeface="Verdana" panose="020B060403050404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𝑑</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𝑗</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𝑥</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mc:Choice>
          <mc:Fallback xmlns="">
            <p:sp>
              <p:nvSpPr>
                <p:cNvPr id="65" name="四角形: 角を丸くする 64">
                  <a:extLst>
                    <a:ext uri="{FF2B5EF4-FFF2-40B4-BE49-F238E27FC236}">
                      <a16:creationId xmlns:a16="http://schemas.microsoft.com/office/drawing/2014/main" id="{D9BE8D30-9ED3-42E2-A054-7D792EDE0D79}"/>
                    </a:ext>
                  </a:extLst>
                </p:cNvPr>
                <p:cNvSpPr>
                  <a:spLocks noRot="1" noChangeAspect="1" noMove="1" noResize="1" noEditPoints="1" noAdjustHandles="1" noChangeArrowheads="1" noChangeShapeType="1" noTextEdit="1"/>
                </p:cNvSpPr>
                <p:nvPr/>
              </p:nvSpPr>
              <p:spPr>
                <a:xfrm>
                  <a:off x="7580121" y="4365916"/>
                  <a:ext cx="2160000" cy="576000"/>
                </a:xfrm>
                <a:prstGeom prst="roundRect">
                  <a:avLst>
                    <a:gd name="adj" fmla="val 50000"/>
                  </a:avLst>
                </a:prstGeom>
                <a:blipFill>
                  <a:blip r:embed="rId10"/>
                  <a:stretch>
                    <a:fillRect t="-13830" b="-13830"/>
                  </a:stretch>
                </a:blipFill>
                <a:ln>
                  <a:noFill/>
                </a:ln>
                <a:effectLst/>
              </p:spPr>
              <p:txBody>
                <a:bodyPr/>
                <a:lstStyle/>
                <a:p>
                  <a:r>
                    <a:rPr lang="ja-JP" altLang="en-US">
                      <a:noFill/>
                    </a:rPr>
                    <a:t> </a:t>
                  </a:r>
                </a:p>
              </p:txBody>
            </p:sp>
          </mc:Fallback>
        </mc:AlternateContent>
        <p:cxnSp>
          <p:nvCxnSpPr>
            <p:cNvPr id="24" name="直線矢印コネクタ 69">
              <a:extLst>
                <a:ext uri="{FF2B5EF4-FFF2-40B4-BE49-F238E27FC236}">
                  <a16:creationId xmlns:a16="http://schemas.microsoft.com/office/drawing/2014/main" id="{2F8014A6-4B34-4748-A7B5-3AEBD41D2A21}"/>
                </a:ext>
              </a:extLst>
            </p:cNvPr>
            <p:cNvCxnSpPr>
              <a:cxnSpLocks/>
              <a:stCxn id="10" idx="0"/>
              <a:endCxn id="21" idx="1"/>
            </p:cNvCxnSpPr>
            <p:nvPr/>
          </p:nvCxnSpPr>
          <p:spPr>
            <a:xfrm>
              <a:off x="4101154" y="2901597"/>
              <a:ext cx="338846" cy="393930"/>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72">
              <a:extLst>
                <a:ext uri="{FF2B5EF4-FFF2-40B4-BE49-F238E27FC236}">
                  <a16:creationId xmlns:a16="http://schemas.microsoft.com/office/drawing/2014/main" id="{C9CBABF0-BCDC-4E69-8E28-BB612D25700A}"/>
                </a:ext>
              </a:extLst>
            </p:cNvPr>
            <p:cNvCxnSpPr>
              <a:cxnSpLocks/>
              <a:stCxn id="10" idx="0"/>
              <a:endCxn id="26" idx="1"/>
            </p:cNvCxnSpPr>
            <p:nvPr/>
          </p:nvCxnSpPr>
          <p:spPr>
            <a:xfrm flipV="1">
              <a:off x="4101154" y="2537882"/>
              <a:ext cx="3478967" cy="363715"/>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四角形: 角を丸くする 76">
                  <a:extLst>
                    <a:ext uri="{FF2B5EF4-FFF2-40B4-BE49-F238E27FC236}">
                      <a16:creationId xmlns:a16="http://schemas.microsoft.com/office/drawing/2014/main" id="{28A54DBA-36EB-40D5-8B7C-AF797AC52370}"/>
                    </a:ext>
                  </a:extLst>
                </p:cNvPr>
                <p:cNvSpPr/>
                <p:nvPr/>
              </p:nvSpPr>
              <p:spPr>
                <a:xfrm>
                  <a:off x="7580121" y="2249882"/>
                  <a:ext cx="2160000" cy="576000"/>
                </a:xfrm>
                <a:prstGeom prst="roundRect">
                  <a:avLst>
                    <a:gd name="adj" fmla="val 50000"/>
                  </a:avLst>
                </a:prstGeom>
                <a:solidFill>
                  <a:schemeClr val="tx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AS-IS</a:t>
                  </a:r>
                  <a:endParaRPr kumimoji="1" lang="en-US" altLang="ja-JP" sz="1800" b="0" i="1" u="none" strike="noStrike" kern="1200" cap="none" spc="0" normalizeH="0" baseline="0" noProof="0" dirty="0">
                    <a:ln>
                      <a:noFill/>
                    </a:ln>
                    <a:solidFill>
                      <a:prstClr val="black"/>
                    </a:solidFill>
                    <a:effectLst/>
                    <a:uLnTx/>
                    <a:uFillTx/>
                    <a:latin typeface="Cambria Math" panose="02040503050406030204" pitchFamily="18" charset="0"/>
                    <a:ea typeface="Verdana" panose="020B060403050404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Verdana" panose="020B0604030504040204" pitchFamily="34" charset="0"/>
                            <a:cs typeface="+mn-cs"/>
                          </a:rPr>
                          <m:t>𝑥</m:t>
                        </m:r>
                      </m:oMath>
                    </m:oMathPara>
                  </a14:m>
                  <a:endParaRPr kumimoji="1" lang="ja-JP" altLang="en-US" sz="18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mc:Choice>
          <mc:Fallback xmlns="">
            <p:sp>
              <p:nvSpPr>
                <p:cNvPr id="77" name="四角形: 角を丸くする 76">
                  <a:extLst>
                    <a:ext uri="{FF2B5EF4-FFF2-40B4-BE49-F238E27FC236}">
                      <a16:creationId xmlns:a16="http://schemas.microsoft.com/office/drawing/2014/main" id="{0895FA9E-BC3C-4D38-800A-66980AEE8AFA}"/>
                    </a:ext>
                  </a:extLst>
                </p:cNvPr>
                <p:cNvSpPr>
                  <a:spLocks noRot="1" noChangeAspect="1" noMove="1" noResize="1" noEditPoints="1" noAdjustHandles="1" noChangeArrowheads="1" noChangeShapeType="1" noTextEdit="1"/>
                </p:cNvSpPr>
                <p:nvPr/>
              </p:nvSpPr>
              <p:spPr>
                <a:xfrm>
                  <a:off x="7580121" y="2249882"/>
                  <a:ext cx="2160000" cy="576000"/>
                </a:xfrm>
                <a:prstGeom prst="roundRect">
                  <a:avLst>
                    <a:gd name="adj" fmla="val 50000"/>
                  </a:avLst>
                </a:prstGeom>
                <a:blipFill>
                  <a:blip r:embed="rId11"/>
                  <a:stretch>
                    <a:fillRect t="-10526"/>
                  </a:stretch>
                </a:blipFill>
                <a:ln>
                  <a:noFill/>
                </a:ln>
                <a:effectLst/>
              </p:spPr>
              <p:txBody>
                <a:bodyPr/>
                <a:lstStyle/>
                <a:p>
                  <a:r>
                    <a:rPr lang="ja-JP" altLang="en-US">
                      <a:noFill/>
                    </a:rPr>
                    <a:t> </a:t>
                  </a:r>
                </a:p>
              </p:txBody>
            </p:sp>
          </mc:Fallback>
        </mc:AlternateContent>
        <p:cxnSp>
          <p:nvCxnSpPr>
            <p:cNvPr id="27" name="直線矢印コネクタ 79">
              <a:extLst>
                <a:ext uri="{FF2B5EF4-FFF2-40B4-BE49-F238E27FC236}">
                  <a16:creationId xmlns:a16="http://schemas.microsoft.com/office/drawing/2014/main" id="{49264D2B-7FD2-469E-ACDA-C58A5790B684}"/>
                </a:ext>
              </a:extLst>
            </p:cNvPr>
            <p:cNvCxnSpPr>
              <a:cxnSpLocks/>
              <a:stCxn id="21" idx="3"/>
              <a:endCxn id="22" idx="1"/>
            </p:cNvCxnSpPr>
            <p:nvPr/>
          </p:nvCxnSpPr>
          <p:spPr>
            <a:xfrm flipV="1">
              <a:off x="6384000" y="3238460"/>
              <a:ext cx="1196121" cy="57067"/>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82">
              <a:extLst>
                <a:ext uri="{FF2B5EF4-FFF2-40B4-BE49-F238E27FC236}">
                  <a16:creationId xmlns:a16="http://schemas.microsoft.com/office/drawing/2014/main" id="{1BD42690-DD09-4F01-9C95-7806165ED4AC}"/>
                </a:ext>
              </a:extLst>
            </p:cNvPr>
            <p:cNvCxnSpPr>
              <a:cxnSpLocks/>
              <a:stCxn id="21" idx="3"/>
              <a:endCxn id="20" idx="1"/>
            </p:cNvCxnSpPr>
            <p:nvPr/>
          </p:nvCxnSpPr>
          <p:spPr>
            <a:xfrm>
              <a:off x="6384000" y="3295527"/>
              <a:ext cx="1201949" cy="657988"/>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四角形: 角を丸くする 86">
                  <a:extLst>
                    <a:ext uri="{FF2B5EF4-FFF2-40B4-BE49-F238E27FC236}">
                      <a16:creationId xmlns:a16="http://schemas.microsoft.com/office/drawing/2014/main" id="{563A50B9-67F1-4F49-8E53-E25C1344E8C9}"/>
                    </a:ext>
                  </a:extLst>
                </p:cNvPr>
                <p:cNvSpPr/>
                <p:nvPr/>
              </p:nvSpPr>
              <p:spPr>
                <a:xfrm>
                  <a:off x="10222070" y="3164403"/>
                  <a:ext cx="648000" cy="540000"/>
                </a:xfrm>
                <a:prstGeom prst="roundRect">
                  <a:avLst>
                    <a:gd name="adj" fmla="val 36444"/>
                  </a:avLst>
                </a:prstGeom>
                <a:noFill/>
                <a:ln w="25400">
                  <a:solidFill>
                    <a:srgbClr val="00457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ja-JP"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𝒛</m:t>
                        </m:r>
                      </m:oMath>
                    </m:oMathPara>
                  </a14:m>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mc:Choice>
          <mc:Fallback xmlns="">
            <p:sp>
              <p:nvSpPr>
                <p:cNvPr id="87" name="四角形: 角を丸くする 86">
                  <a:extLst>
                    <a:ext uri="{FF2B5EF4-FFF2-40B4-BE49-F238E27FC236}">
                      <a16:creationId xmlns:a16="http://schemas.microsoft.com/office/drawing/2014/main" id="{6064A322-BF14-4674-B3D1-C71A719869F2}"/>
                    </a:ext>
                  </a:extLst>
                </p:cNvPr>
                <p:cNvSpPr>
                  <a:spLocks noRot="1" noChangeAspect="1" noMove="1" noResize="1" noEditPoints="1" noAdjustHandles="1" noChangeArrowheads="1" noChangeShapeType="1" noTextEdit="1"/>
                </p:cNvSpPr>
                <p:nvPr/>
              </p:nvSpPr>
              <p:spPr>
                <a:xfrm>
                  <a:off x="10222070" y="3164403"/>
                  <a:ext cx="648000" cy="540000"/>
                </a:xfrm>
                <a:prstGeom prst="roundRect">
                  <a:avLst>
                    <a:gd name="adj" fmla="val 36444"/>
                  </a:avLst>
                </a:prstGeom>
                <a:blipFill>
                  <a:blip r:embed="rId12"/>
                  <a:stretch>
                    <a:fillRect/>
                  </a:stretch>
                </a:blipFill>
                <a:ln w="25400">
                  <a:solidFill>
                    <a:srgbClr val="00457C"/>
                  </a:solidFill>
                </a:ln>
              </p:spPr>
              <p:txBody>
                <a:bodyPr/>
                <a:lstStyle/>
                <a:p>
                  <a:r>
                    <a:rPr lang="ja-JP" altLang="en-US">
                      <a:noFill/>
                    </a:rPr>
                    <a:t> </a:t>
                  </a:r>
                </a:p>
              </p:txBody>
            </p:sp>
          </mc:Fallback>
        </mc:AlternateContent>
        <p:cxnSp>
          <p:nvCxnSpPr>
            <p:cNvPr id="30" name="直線矢印コネクタ 87">
              <a:extLst>
                <a:ext uri="{FF2B5EF4-FFF2-40B4-BE49-F238E27FC236}">
                  <a16:creationId xmlns:a16="http://schemas.microsoft.com/office/drawing/2014/main" id="{AB619B5A-C4EB-41F0-AC47-72130BE3F957}"/>
                </a:ext>
              </a:extLst>
            </p:cNvPr>
            <p:cNvCxnSpPr>
              <a:cxnSpLocks/>
              <a:stCxn id="22" idx="3"/>
              <a:endCxn id="29" idx="1"/>
            </p:cNvCxnSpPr>
            <p:nvPr/>
          </p:nvCxnSpPr>
          <p:spPr>
            <a:xfrm>
              <a:off x="9740121" y="3238460"/>
              <a:ext cx="481949" cy="195943"/>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91">
              <a:extLst>
                <a:ext uri="{FF2B5EF4-FFF2-40B4-BE49-F238E27FC236}">
                  <a16:creationId xmlns:a16="http://schemas.microsoft.com/office/drawing/2014/main" id="{ECF60C98-7B65-4506-BF7F-769554BE259A}"/>
                </a:ext>
              </a:extLst>
            </p:cNvPr>
            <p:cNvCxnSpPr>
              <a:cxnSpLocks/>
              <a:stCxn id="26" idx="3"/>
              <a:endCxn id="29" idx="1"/>
            </p:cNvCxnSpPr>
            <p:nvPr/>
          </p:nvCxnSpPr>
          <p:spPr>
            <a:xfrm>
              <a:off x="9740121" y="2537882"/>
              <a:ext cx="481949" cy="896521"/>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94">
              <a:extLst>
                <a:ext uri="{FF2B5EF4-FFF2-40B4-BE49-F238E27FC236}">
                  <a16:creationId xmlns:a16="http://schemas.microsoft.com/office/drawing/2014/main" id="{787A30B6-4227-4A1E-A7E8-B57C612657D8}"/>
                </a:ext>
              </a:extLst>
            </p:cNvPr>
            <p:cNvCxnSpPr>
              <a:cxnSpLocks/>
              <a:stCxn id="20" idx="3"/>
              <a:endCxn id="29" idx="1"/>
            </p:cNvCxnSpPr>
            <p:nvPr/>
          </p:nvCxnSpPr>
          <p:spPr>
            <a:xfrm flipV="1">
              <a:off x="9745949" y="3434403"/>
              <a:ext cx="476121" cy="519112"/>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97">
              <a:extLst>
                <a:ext uri="{FF2B5EF4-FFF2-40B4-BE49-F238E27FC236}">
                  <a16:creationId xmlns:a16="http://schemas.microsoft.com/office/drawing/2014/main" id="{4D451390-1A25-44C3-9161-6BDD2A06F99E}"/>
                </a:ext>
              </a:extLst>
            </p:cNvPr>
            <p:cNvCxnSpPr>
              <a:cxnSpLocks/>
              <a:stCxn id="23" idx="3"/>
              <a:endCxn id="29" idx="1"/>
            </p:cNvCxnSpPr>
            <p:nvPr/>
          </p:nvCxnSpPr>
          <p:spPr>
            <a:xfrm flipV="1">
              <a:off x="9740121" y="3434403"/>
              <a:ext cx="481949" cy="1219513"/>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101">
              <a:extLst>
                <a:ext uri="{FF2B5EF4-FFF2-40B4-BE49-F238E27FC236}">
                  <a16:creationId xmlns:a16="http://schemas.microsoft.com/office/drawing/2014/main" id="{98D4DF30-E80F-4FE3-9407-78D0C6F73850}"/>
                </a:ext>
              </a:extLst>
            </p:cNvPr>
            <p:cNvSpPr txBox="1"/>
            <p:nvPr/>
          </p:nvSpPr>
          <p:spPr>
            <a:xfrm>
              <a:off x="9939390" y="4504972"/>
              <a:ext cx="1213360" cy="584775"/>
            </a:xfrm>
            <a:prstGeom prst="rect">
              <a:avLst/>
            </a:prstGeom>
            <a:solidFill>
              <a:schemeClr val="accent4">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NEW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Features</a:t>
              </a:r>
              <a:endParaRPr kumimoji="1" lang="ja-JP" altLang="en-US" sz="16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grpSp>
      <p:cxnSp>
        <p:nvCxnSpPr>
          <p:cNvPr id="35" name="直線矢印コネクタ 103">
            <a:extLst>
              <a:ext uri="{FF2B5EF4-FFF2-40B4-BE49-F238E27FC236}">
                <a16:creationId xmlns:a16="http://schemas.microsoft.com/office/drawing/2014/main" id="{76460051-AFDF-496C-95D0-DA57801DD623}"/>
              </a:ext>
            </a:extLst>
          </p:cNvPr>
          <p:cNvCxnSpPr>
            <a:cxnSpLocks/>
            <a:stCxn id="12" idx="0"/>
            <a:endCxn id="23" idx="1"/>
          </p:cNvCxnSpPr>
          <p:nvPr/>
        </p:nvCxnSpPr>
        <p:spPr>
          <a:xfrm>
            <a:off x="6242126" y="4099105"/>
            <a:ext cx="1376121" cy="697051"/>
          </a:xfrm>
          <a:prstGeom prst="straightConnector1">
            <a:avLst/>
          </a:prstGeom>
          <a:ln w="38100">
            <a:solidFill>
              <a:srgbClr val="00457C"/>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6">
            <a:extLst>
              <a:ext uri="{FF2B5EF4-FFF2-40B4-BE49-F238E27FC236}">
                <a16:creationId xmlns:a16="http://schemas.microsoft.com/office/drawing/2014/main" id="{E7987D8F-6EAE-457F-BB4C-9846E33DAD65}"/>
              </a:ext>
            </a:extLst>
          </p:cNvPr>
          <p:cNvSpPr txBox="1"/>
          <p:nvPr/>
        </p:nvSpPr>
        <p:spPr>
          <a:xfrm>
            <a:off x="5314964" y="5493207"/>
            <a:ext cx="2535329"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Skip the details </a:t>
            </a:r>
            <a:r>
              <a:rPr kumimoji="1" lang="ja-JP" altLang="en-US" sz="1800" b="1"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a:t>
            </a:r>
            <a:endParaRPr kumimoji="1" lang="ja-JP" altLang="en-US" sz="1800" b="1" i="0" u="none" strike="noStrike" kern="1200" cap="none" spc="0" normalizeH="0" baseline="0" noProof="0" dirty="0">
              <a:ln>
                <a:noFill/>
              </a:ln>
              <a:solidFill>
                <a:srgbClr val="0066CC"/>
              </a:solidFill>
              <a:effectLst/>
              <a:uLnTx/>
              <a:uFillTx/>
              <a:latin typeface="Verdana" panose="020B0604030504040204" pitchFamily="34" charset="0"/>
              <a:ea typeface="游ゴシック" panose="020B0400000000000000" pitchFamily="34" charset="-128"/>
              <a:cs typeface="+mn-cs"/>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13">
            <p14:nvContentPartPr>
              <p14:cNvPr id="54" name="インク 53">
                <a:extLst>
                  <a:ext uri="{FF2B5EF4-FFF2-40B4-BE49-F238E27FC236}">
                    <a16:creationId xmlns:a16="http://schemas.microsoft.com/office/drawing/2014/main" id="{03C232F3-5B74-4FC2-864B-E20F25A451E3}"/>
                  </a:ext>
                </a:extLst>
              </p14:cNvPr>
              <p14:cNvContentPartPr/>
              <p14:nvPr>
                <p:extLst>
                  <p:ext uri="{42D2F446-02D8-4167-A562-619A0277C38B}">
                    <p15:isNarration xmlns:p15="http://schemas.microsoft.com/office/powerpoint/2012/main" val="1"/>
                  </p:ext>
                </p:extLst>
              </p14:nvPr>
            </p14:nvContentPartPr>
            <p14:xfrm>
              <a:off x="2328480" y="2998440"/>
              <a:ext cx="2639520" cy="1842480"/>
            </p14:xfrm>
          </p:contentPart>
        </mc:Choice>
        <mc:Fallback xmlns="">
          <p:pic>
            <p:nvPicPr>
              <p:cNvPr id="54" name="インク 53">
                <a:extLst>
                  <a:ext uri="{FF2B5EF4-FFF2-40B4-BE49-F238E27FC236}">
                    <a16:creationId xmlns:a16="http://schemas.microsoft.com/office/drawing/2014/main" id="{03C232F3-5B74-4FC2-864B-E20F25A451E3}"/>
                  </a:ext>
                </a:extLst>
              </p:cNvPr>
              <p:cNvPicPr>
                <a:picLocks noGrp="1" noRot="1" noChangeAspect="1" noMove="1" noResize="1" noEditPoints="1" noAdjustHandles="1" noChangeArrowheads="1" noChangeShapeType="1"/>
              </p:cNvPicPr>
              <p:nvPr/>
            </p:nvPicPr>
            <p:blipFill>
              <a:blip r:embed="rId14"/>
              <a:stretch>
                <a:fillRect/>
              </a:stretch>
            </p:blipFill>
            <p:spPr>
              <a:xfrm>
                <a:off x="2312640" y="2935080"/>
                <a:ext cx="2670840" cy="1969200"/>
              </a:xfrm>
              <a:prstGeom prst="rect">
                <a:avLst/>
              </a:prstGeom>
            </p:spPr>
          </p:pic>
        </mc:Fallback>
      </mc:AlternateContent>
      <p:pic>
        <p:nvPicPr>
          <p:cNvPr id="55" name="オーディオ 54">
            <a:hlinkClick r:id="" action="ppaction://media"/>
            <a:extLst>
              <a:ext uri="{FF2B5EF4-FFF2-40B4-BE49-F238E27FC236}">
                <a16:creationId xmlns:a16="http://schemas.microsoft.com/office/drawing/2014/main" id="{737D31A5-4727-49CA-A6BB-6B0D338604FE}"/>
              </a:ext>
            </a:extLst>
          </p:cNvPr>
          <p:cNvPicPr>
            <a:picLocks noChangeAspect="1"/>
          </p:cNvPicPr>
          <p:nvPr>
            <a:audioFile r:link="rId2"/>
            <p:extLst>
              <p:ext uri="{DAA4B4D4-6D71-4841-9C94-3DE7FCFB9230}">
                <p14:media xmlns:p14="http://schemas.microsoft.com/office/powerpoint/2010/main" r:embed="rId3">
                  <p14:trim st="400" end="888.9115"/>
                </p14:media>
              </p:ext>
            </p:extLst>
          </p:nvPr>
        </p:nvPicPr>
        <p:blipFill>
          <a:blip r:embed="rId1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87700188"/>
      </p:ext>
    </p:extLst>
  </p:cSld>
  <p:clrMapOvr>
    <a:masterClrMapping/>
  </p:clrMapOvr>
  <mc:AlternateContent xmlns:mc="http://schemas.openxmlformats.org/markup-compatibility/2006" xmlns:p14="http://schemas.microsoft.com/office/powerpoint/2010/main">
    <mc:Choice Requires="p14">
      <p:transition spd="slow" p14:dur="2000" advTm="57342"/>
    </mc:Choice>
    <mc:Fallback xmlns="">
      <p:transition spd="slow" advTm="5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par>
                                <p:cTn id="7" presetID="59"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md type="call" cmd="playFrom(0.0)">
                                      <p:cBhvr>
                                        <p:cTn id="9" dur="1" fill="hold"/>
                                        <p:tgtEl>
                                          <p:spTgt spid="5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500"/>
                                        <p:tgtEl>
                                          <p:spTgt spid="5">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5"/>
                </p:tgtEl>
              </p:cMediaNode>
            </p:audio>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CEBD35B2-EA80-489F-8970-AF42B8F049BB}"/>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endParaRPr kumimoji="1" lang="ja-JP" altLang="en-US" dirty="0"/>
          </a:p>
        </p:txBody>
      </p:sp>
      <p:sp>
        <p:nvSpPr>
          <p:cNvPr id="5" name="コンテンツ プレースホルダー 2">
            <a:extLst>
              <a:ext uri="{FF2B5EF4-FFF2-40B4-BE49-F238E27FC236}">
                <a16:creationId xmlns:a16="http://schemas.microsoft.com/office/drawing/2014/main" id="{10091BEB-FD04-4B51-BD5A-E22D3A387A8B}"/>
              </a:ext>
            </a:extLst>
          </p:cNvPr>
          <p:cNvSpPr>
            <a:spLocks noGrp="1"/>
          </p:cNvSpPr>
          <p:nvPr>
            <p:ph idx="1"/>
          </p:nvPr>
        </p:nvSpPr>
        <p:spPr>
          <a:xfrm>
            <a:off x="838200" y="1825625"/>
            <a:ext cx="10515600" cy="4351338"/>
          </a:xfrm>
        </p:spPr>
        <p:txBody>
          <a:bodyPr/>
          <a:lstStyle/>
          <a:p>
            <a:endParaRPr kumimoji="1" lang="en-US" altLang="ja-JP" dirty="0"/>
          </a:p>
          <a:p>
            <a:endParaRPr kumimoji="1" lang="en-US" altLang="ja-JP" dirty="0"/>
          </a:p>
          <a:p>
            <a:endParaRPr kumimoji="1" lang="en-US" altLang="ja-JP" dirty="0"/>
          </a:p>
          <a:p>
            <a:pPr marL="0" indent="0" algn="ctr">
              <a:buNone/>
            </a:pPr>
            <a:r>
              <a:rPr kumimoji="1" lang="en-US" altLang="ja-JP" sz="6000" b="1" dirty="0">
                <a:latin typeface="Verdana" panose="020B0604030504040204" pitchFamily="34" charset="0"/>
                <a:ea typeface="Verdana" panose="020B0604030504040204" pitchFamily="34" charset="0"/>
              </a:rPr>
              <a:t>R Package</a:t>
            </a:r>
            <a:endParaRPr kumimoji="1" lang="ja-JP" altLang="en-US" sz="6000" b="1"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5828689F-DE5B-463E-80F5-C3ED33878F8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 name="オーディオ 19">
            <a:hlinkClick r:id="" action="ppaction://media"/>
            <a:extLst>
              <a:ext uri="{FF2B5EF4-FFF2-40B4-BE49-F238E27FC236}">
                <a16:creationId xmlns:a16="http://schemas.microsoft.com/office/drawing/2014/main" id="{8B3F42B3-3CE6-4D3B-BFFB-74A3A93262E4}"/>
              </a:ext>
            </a:extLst>
          </p:cNvPr>
          <p:cNvPicPr>
            <a:picLocks noChangeAspect="1"/>
          </p:cNvPicPr>
          <p:nvPr>
            <a:audioFile r:link="rId1"/>
            <p:extLst>
              <p:ext uri="{DAA4B4D4-6D71-4841-9C94-3DE7FCFB9230}">
                <p14:media xmlns:p14="http://schemas.microsoft.com/office/powerpoint/2010/main" r:embed="rId2">
                  <p14:trim st="200" end="675.6916"/>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9606812"/>
      </p:ext>
    </p:extLst>
  </p:cSld>
  <p:clrMapOvr>
    <a:masterClrMapping/>
  </p:clrMapOvr>
  <mc:AlternateContent xmlns:mc="http://schemas.openxmlformats.org/markup-compatibility/2006" xmlns:p14="http://schemas.microsoft.com/office/powerpoint/2010/main">
    <mc:Choice Requires="p14">
      <p:transition spd="slow" p14:dur="2000" advTm="19785"/>
    </mc:Choice>
    <mc:Fallback xmlns="">
      <p:transition spd="slow" advTm="1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5DD34829-0F0C-42A0-A5C5-5066EC541968}"/>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R Package ‘</a:t>
            </a:r>
            <a:r>
              <a:rPr lang="en-US" altLang="ja-JP" i="1" dirty="0" err="1">
                <a:solidFill>
                  <a:srgbClr val="0066CC"/>
                </a:solidFill>
                <a:latin typeface="Verdana" panose="020B0604030504040204" pitchFamily="34" charset="0"/>
                <a:ea typeface="Verdana" panose="020B0604030504040204" pitchFamily="34" charset="0"/>
              </a:rPr>
              <a:t>aglm</a:t>
            </a:r>
            <a:r>
              <a:rPr lang="en-US" altLang="ja-JP" i="1" dirty="0">
                <a:solidFill>
                  <a:srgbClr val="0066CC"/>
                </a:solidFill>
                <a:latin typeface="Verdana" panose="020B0604030504040204" pitchFamily="34" charset="0"/>
                <a:ea typeface="Verdana" panose="020B0604030504040204" pitchFamily="34" charset="0"/>
              </a:rPr>
              <a:t>’</a:t>
            </a:r>
            <a:endParaRPr kumimoji="1" lang="ja-JP" altLang="en-US" dirty="0"/>
          </a:p>
        </p:txBody>
      </p:sp>
      <p:sp>
        <p:nvSpPr>
          <p:cNvPr id="5" name="コンテンツ プレースホルダー 2">
            <a:extLst>
              <a:ext uri="{FF2B5EF4-FFF2-40B4-BE49-F238E27FC236}">
                <a16:creationId xmlns:a16="http://schemas.microsoft.com/office/drawing/2014/main" id="{29988A99-4C57-4157-A168-95BFF4CDFBB2}"/>
              </a:ext>
            </a:extLst>
          </p:cNvPr>
          <p:cNvSpPr>
            <a:spLocks noGrp="1"/>
          </p:cNvSpPr>
          <p:nvPr>
            <p:ph idx="1"/>
          </p:nvPr>
        </p:nvSpPr>
        <p:spPr>
          <a:xfrm>
            <a:off x="838200" y="1825625"/>
            <a:ext cx="10515600" cy="4351338"/>
          </a:xfrm>
        </p:spPr>
        <p:txBody>
          <a:bodyPr/>
          <a:lstStyle/>
          <a:p>
            <a:r>
              <a:rPr kumimoji="1" lang="en-US" altLang="ja-JP" dirty="0">
                <a:latin typeface="Verdana" panose="020B0604030504040204" pitchFamily="34" charset="0"/>
                <a:ea typeface="Verdana" panose="020B0604030504040204" pitchFamily="34" charset="0"/>
              </a:rPr>
              <a:t> What is </a:t>
            </a:r>
            <a:r>
              <a:rPr kumimoji="1" lang="en-US" altLang="ja-JP" i="1" dirty="0" err="1">
                <a:latin typeface="Verdana" panose="020B0604030504040204" pitchFamily="34" charset="0"/>
                <a:ea typeface="Verdana" panose="020B0604030504040204" pitchFamily="34" charset="0"/>
              </a:rPr>
              <a:t>aglm</a:t>
            </a:r>
            <a:r>
              <a:rPr kumimoji="1" lang="en-US" altLang="ja-JP" dirty="0">
                <a:latin typeface="Verdana" panose="020B0604030504040204" pitchFamily="34" charset="0"/>
                <a:ea typeface="Verdana" panose="020B0604030504040204" pitchFamily="34" charset="0"/>
              </a:rPr>
              <a:t>?</a:t>
            </a:r>
          </a:p>
          <a:p>
            <a:pPr lvl="1"/>
            <a:r>
              <a:rPr kumimoji="1" lang="en-US" altLang="ja-JP" dirty="0">
                <a:latin typeface="Verdana" panose="020B0604030504040204" pitchFamily="34" charset="0"/>
                <a:ea typeface="Verdana" panose="020B0604030504040204" pitchFamily="34" charset="0"/>
              </a:rPr>
              <a:t>A handy R package for AGLM modeling</a:t>
            </a:r>
          </a:p>
          <a:p>
            <a:pPr lvl="1"/>
            <a:r>
              <a:rPr kumimoji="1" lang="en-US" altLang="ja-JP" dirty="0">
                <a:latin typeface="Verdana" panose="020B0604030504040204" pitchFamily="34" charset="0"/>
                <a:ea typeface="Verdana" panose="020B0604030504040204" pitchFamily="34" charset="0"/>
              </a:rPr>
              <a:t>GitHub - </a:t>
            </a:r>
            <a:r>
              <a:rPr lang="en-US" altLang="ja-JP" dirty="0">
                <a:solidFill>
                  <a:srgbClr val="BA2C2B"/>
                </a:solidFill>
                <a:hlinkClick r:id="rId7"/>
              </a:rPr>
              <a:t>https://github.com/kkondo1981/aglm</a:t>
            </a:r>
            <a:endParaRPr kumimoji="1" lang="en-US" altLang="ja-JP" dirty="0">
              <a:latin typeface="Verdana" panose="020B0604030504040204" pitchFamily="34" charset="0"/>
              <a:ea typeface="Verdana" panose="020B0604030504040204" pitchFamily="34" charset="0"/>
            </a:endParaRPr>
          </a:p>
          <a:p>
            <a:r>
              <a:rPr kumimoji="1" lang="en-US" altLang="ja-JP" dirty="0">
                <a:latin typeface="Verdana" panose="020B0604030504040204" pitchFamily="34" charset="0"/>
                <a:ea typeface="Verdana" panose="020B0604030504040204" pitchFamily="34" charset="0"/>
              </a:rPr>
              <a:t> What does </a:t>
            </a:r>
            <a:r>
              <a:rPr kumimoji="1" lang="en-US" altLang="ja-JP" i="1" dirty="0" err="1">
                <a:latin typeface="Verdana" panose="020B0604030504040204" pitchFamily="34" charset="0"/>
                <a:ea typeface="Verdana" panose="020B0604030504040204" pitchFamily="34" charset="0"/>
              </a:rPr>
              <a:t>aglm</a:t>
            </a:r>
            <a:r>
              <a:rPr kumimoji="1" lang="en-US" altLang="ja-JP" dirty="0">
                <a:latin typeface="Verdana" panose="020B0604030504040204" pitchFamily="34" charset="0"/>
                <a:ea typeface="Verdana" panose="020B0604030504040204" pitchFamily="34" charset="0"/>
              </a:rPr>
              <a:t> provide?</a:t>
            </a:r>
          </a:p>
          <a:p>
            <a:pPr lvl="1"/>
            <a:r>
              <a:rPr kumimoji="1" lang="en-US" altLang="ja-JP" dirty="0">
                <a:latin typeface="Verdana" panose="020B0604030504040204" pitchFamily="34" charset="0"/>
                <a:ea typeface="Verdana" panose="020B0604030504040204" pitchFamily="34" charset="0"/>
              </a:rPr>
              <a:t>Predictive modeling with both accuracy and accountability</a:t>
            </a:r>
          </a:p>
          <a:p>
            <a:pPr lvl="2"/>
            <a:r>
              <a:rPr kumimoji="1" lang="en-US" altLang="ja-JP" dirty="0">
                <a:latin typeface="Verdana" panose="020B0604030504040204" pitchFamily="34" charset="0"/>
                <a:ea typeface="Verdana" panose="020B0604030504040204" pitchFamily="34" charset="0"/>
              </a:rPr>
              <a:t>Combination of discretization and sparse modeling techniques</a:t>
            </a:r>
          </a:p>
          <a:p>
            <a:pPr lvl="2"/>
            <a:r>
              <a:rPr kumimoji="1" lang="en-US" altLang="ja-JP" dirty="0">
                <a:latin typeface="Verdana" panose="020B0604030504040204" pitchFamily="34" charset="0"/>
                <a:ea typeface="Verdana" panose="020B0604030504040204" pitchFamily="34" charset="0"/>
              </a:rPr>
              <a:t>GLM-based</a:t>
            </a:r>
          </a:p>
          <a:p>
            <a:pPr lvl="1"/>
            <a:r>
              <a:rPr kumimoji="1" lang="en-US" altLang="ja-JP" dirty="0">
                <a:latin typeface="Verdana" panose="020B0604030504040204" pitchFamily="34" charset="0"/>
                <a:ea typeface="Verdana" panose="020B0604030504040204" pitchFamily="34" charset="0"/>
              </a:rPr>
              <a:t>Useful functionalities</a:t>
            </a:r>
          </a:p>
          <a:p>
            <a:pPr lvl="2"/>
            <a:r>
              <a:rPr kumimoji="1" lang="en-US" altLang="ja-JP" dirty="0">
                <a:latin typeface="Verdana" panose="020B0604030504040204" pitchFamily="34" charset="0"/>
                <a:ea typeface="Verdana" panose="020B0604030504040204" pitchFamily="34" charset="0"/>
              </a:rPr>
              <a:t>Simple, easy-to-use R function set similar with </a:t>
            </a:r>
            <a:r>
              <a:rPr kumimoji="1" lang="en-US" altLang="ja-JP" i="1" dirty="0" err="1">
                <a:latin typeface="Verdana" panose="020B0604030504040204" pitchFamily="34" charset="0"/>
                <a:ea typeface="Verdana" panose="020B0604030504040204" pitchFamily="34" charset="0"/>
              </a:rPr>
              <a:t>glmnet</a:t>
            </a:r>
            <a:r>
              <a:rPr kumimoji="1" lang="en-US" altLang="ja-JP" dirty="0">
                <a:latin typeface="Verdana" panose="020B0604030504040204" pitchFamily="34" charset="0"/>
                <a:ea typeface="Verdana" panose="020B0604030504040204" pitchFamily="34" charset="0"/>
              </a:rPr>
              <a:t> package</a:t>
            </a:r>
          </a:p>
          <a:p>
            <a:pPr lvl="2"/>
            <a:r>
              <a:rPr kumimoji="1" lang="en-US" altLang="ja-JP" dirty="0">
                <a:latin typeface="Verdana" panose="020B0604030504040204" pitchFamily="34" charset="0"/>
                <a:ea typeface="Verdana" panose="020B0604030504040204" pitchFamily="34" charset="0"/>
              </a:rPr>
              <a:t>Hyper-parameter selections by cross validation</a:t>
            </a:r>
          </a:p>
          <a:p>
            <a:pPr lvl="2"/>
            <a:r>
              <a:rPr kumimoji="1" lang="en-US" altLang="ja-JP" dirty="0">
                <a:latin typeface="Verdana" panose="020B0604030504040204" pitchFamily="34" charset="0"/>
                <a:ea typeface="Verdana" panose="020B0604030504040204" pitchFamily="34" charset="0"/>
              </a:rPr>
              <a:t>Component + Residual plotting</a:t>
            </a:r>
          </a:p>
          <a:p>
            <a:endParaRPr kumimoji="1" lang="ja-JP" altLang="en-US" dirty="0">
              <a:latin typeface="Verdana" panose="020B0604030504040204" pitchFamily="34" charset="0"/>
            </a:endParaRPr>
          </a:p>
        </p:txBody>
      </p:sp>
      <p:sp>
        <p:nvSpPr>
          <p:cNvPr id="6" name="スライド番号プレースホルダー 3">
            <a:extLst>
              <a:ext uri="{FF2B5EF4-FFF2-40B4-BE49-F238E27FC236}">
                <a16:creationId xmlns:a16="http://schemas.microsoft.com/office/drawing/2014/main" id="{FAA4FAEE-528B-4504-8FF9-1A3E5646474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図 72">
            <a:extLst>
              <a:ext uri="{FF2B5EF4-FFF2-40B4-BE49-F238E27FC236}">
                <a16:creationId xmlns:a16="http://schemas.microsoft.com/office/drawing/2014/main" id="{1A112683-3016-442C-8613-A9F3D1737F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2567" y="365125"/>
            <a:ext cx="1309097" cy="1008000"/>
          </a:xfrm>
          <a:prstGeom prst="rect">
            <a:avLst/>
          </a:prstGeom>
        </p:spPr>
      </p:pic>
      <p:pic>
        <p:nvPicPr>
          <p:cNvPr id="18" name="オーディオ 17">
            <a:hlinkClick r:id="" action="ppaction://media"/>
            <a:extLst>
              <a:ext uri="{FF2B5EF4-FFF2-40B4-BE49-F238E27FC236}">
                <a16:creationId xmlns:a16="http://schemas.microsoft.com/office/drawing/2014/main" id="{A237A0D1-9592-4ECD-9019-DD93183930D5}"/>
              </a:ext>
            </a:extLst>
          </p:cNvPr>
          <p:cNvPicPr>
            <a:picLocks noChangeAspect="1"/>
          </p:cNvPicPr>
          <p:nvPr>
            <a:audioFile r:link="rId2"/>
            <p:extLst>
              <p:ext uri="{DAA4B4D4-6D71-4841-9C94-3DE7FCFB9230}">
                <p14:media xmlns:p14="http://schemas.microsoft.com/office/powerpoint/2010/main" r:embed="rId3">
                  <p14:trim end="340.5442"/>
                </p14:media>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55626177"/>
      </p:ext>
    </p:extLst>
  </p:cSld>
  <p:clrMapOvr>
    <a:masterClrMapping/>
  </p:clrMapOvr>
  <mc:AlternateContent xmlns:mc="http://schemas.openxmlformats.org/markup-compatibility/2006" xmlns:p14="http://schemas.microsoft.com/office/powerpoint/2010/main">
    <mc:Choice Requires="p14">
      <p:transition spd="slow" p14:dur="2000" advTm="45639"/>
    </mc:Choice>
    <mc:Fallback xmlns="">
      <p:transition spd="slow" advTm="4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fade">
                                      <p:cBhvr>
                                        <p:cTn id="38" dur="500"/>
                                        <p:tgtEl>
                                          <p:spTgt spid="5">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500"/>
                                        <p:tgtEl>
                                          <p:spTgt spid="5">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animEffect transition="in" filter="fade">
                                      <p:cBhvr>
                                        <p:cTn id="44"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61D0DA5F-98DC-45C6-8DFB-2AC140C0D7FB}"/>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B20513EB-1AD3-48B3-898D-80593A0F2DB5}"/>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6165C230-0ABD-438E-92E2-EFE5034751E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5" name="インク 14">
                <a:extLst>
                  <a:ext uri="{FF2B5EF4-FFF2-40B4-BE49-F238E27FC236}">
                    <a16:creationId xmlns:a16="http://schemas.microsoft.com/office/drawing/2014/main" id="{7EF9E5FE-0AAB-4017-9BA2-D59E44FCDE76}"/>
                  </a:ext>
                </a:extLst>
              </p14:cNvPr>
              <p14:cNvContentPartPr/>
              <p14:nvPr>
                <p:extLst>
                  <p:ext uri="{42D2F446-02D8-4167-A562-619A0277C38B}">
                    <p15:isNarration xmlns:p15="http://schemas.microsoft.com/office/powerpoint/2012/main" val="1"/>
                  </p:ext>
                </p:extLst>
              </p14:nvPr>
            </p14:nvContentPartPr>
            <p14:xfrm>
              <a:off x="829440" y="3604680"/>
              <a:ext cx="438840" cy="558360"/>
            </p14:xfrm>
          </p:contentPart>
        </mc:Choice>
        <mc:Fallback xmlns="">
          <p:pic>
            <p:nvPicPr>
              <p:cNvPr id="15" name="インク 14">
                <a:extLst>
                  <a:ext uri="{FF2B5EF4-FFF2-40B4-BE49-F238E27FC236}">
                    <a16:creationId xmlns:a16="http://schemas.microsoft.com/office/drawing/2014/main" id="{7EF9E5FE-0AAB-4017-9BA2-D59E44FCDE76}"/>
                  </a:ext>
                </a:extLst>
              </p:cNvPr>
              <p:cNvPicPr>
                <a:picLocks noGrp="1" noRot="1" noChangeAspect="1" noMove="1" noResize="1" noEditPoints="1" noAdjustHandles="1" noChangeArrowheads="1" noChangeShapeType="1"/>
              </p:cNvPicPr>
              <p:nvPr/>
            </p:nvPicPr>
            <p:blipFill>
              <a:blip r:embed="rId7"/>
              <a:stretch>
                <a:fillRect/>
              </a:stretch>
            </p:blipFill>
            <p:spPr>
              <a:xfrm>
                <a:off x="813600" y="3541320"/>
                <a:ext cx="470160" cy="685080"/>
              </a:xfrm>
              <a:prstGeom prst="rect">
                <a:avLst/>
              </a:prstGeom>
            </p:spPr>
          </p:pic>
        </mc:Fallback>
      </mc:AlternateContent>
      <p:pic>
        <p:nvPicPr>
          <p:cNvPr id="16" name="オーディオ 15">
            <a:hlinkClick r:id="" action="ppaction://media"/>
            <a:extLst>
              <a:ext uri="{FF2B5EF4-FFF2-40B4-BE49-F238E27FC236}">
                <a16:creationId xmlns:a16="http://schemas.microsoft.com/office/drawing/2014/main" id="{BD06ADEC-CD80-4BE1-8F73-CE1F6E4956A0}"/>
              </a:ext>
            </a:extLst>
          </p:cNvPr>
          <p:cNvPicPr>
            <a:picLocks noChangeAspect="1"/>
          </p:cNvPicPr>
          <p:nvPr>
            <a:audioFile r:link="rId1"/>
            <p:extLst>
              <p:ext uri="{DAA4B4D4-6D71-4841-9C94-3DE7FCFB9230}">
                <p14:media xmlns:p14="http://schemas.microsoft.com/office/powerpoint/2010/main" r:embed="rId2">
                  <p14:trim st="500" end="1989.1836"/>
                </p14:media>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585"/>
    </mc:Choice>
    <mc:Fallback xmlns="">
      <p:transition spd="slow" advTm="4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68B57652-064A-4471-9ED5-DFC61E3BC395}"/>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R Package ‘</a:t>
            </a:r>
            <a:r>
              <a:rPr lang="en-US" altLang="ja-JP" i="1" dirty="0" err="1">
                <a:solidFill>
                  <a:srgbClr val="0066CC"/>
                </a:solidFill>
                <a:latin typeface="Verdana" panose="020B0604030504040204" pitchFamily="34" charset="0"/>
                <a:ea typeface="Verdana" panose="020B0604030504040204" pitchFamily="34" charset="0"/>
              </a:rPr>
              <a:t>aglm</a:t>
            </a:r>
            <a:r>
              <a:rPr lang="en-US" altLang="ja-JP" i="1" dirty="0">
                <a:solidFill>
                  <a:srgbClr val="0066CC"/>
                </a:solidFill>
                <a:latin typeface="Verdana" panose="020B0604030504040204" pitchFamily="34" charset="0"/>
                <a:ea typeface="Verdana" panose="020B0604030504040204" pitchFamily="34" charset="0"/>
              </a:rPr>
              <a:t>’</a:t>
            </a:r>
            <a:endParaRPr kumimoji="1" lang="ja-JP" altLang="en-US" dirty="0"/>
          </a:p>
        </p:txBody>
      </p:sp>
      <p:sp>
        <p:nvSpPr>
          <p:cNvPr id="5" name="コンテンツ プレースホルダー 2">
            <a:extLst>
              <a:ext uri="{FF2B5EF4-FFF2-40B4-BE49-F238E27FC236}">
                <a16:creationId xmlns:a16="http://schemas.microsoft.com/office/drawing/2014/main" id="{03AD36A9-9BB9-48F0-BA94-61CE919A6666}"/>
              </a:ext>
            </a:extLst>
          </p:cNvPr>
          <p:cNvSpPr>
            <a:spLocks noGrp="1"/>
          </p:cNvSpPr>
          <p:nvPr>
            <p:ph idx="1"/>
          </p:nvPr>
        </p:nvSpPr>
        <p:spPr>
          <a:xfrm>
            <a:off x="838200" y="1825625"/>
            <a:ext cx="10515600" cy="4351338"/>
          </a:xfrm>
        </p:spPr>
        <p:txBody>
          <a:bodyPr/>
          <a:lstStyle/>
          <a:p>
            <a:r>
              <a:rPr kumimoji="1" lang="en-US" altLang="ja-JP" dirty="0">
                <a:latin typeface="Verdana" panose="020B0604030504040204" pitchFamily="34" charset="0"/>
                <a:ea typeface="Verdana" panose="020B0604030504040204" pitchFamily="34" charset="0"/>
              </a:rPr>
              <a:t> Functions provided by </a:t>
            </a:r>
            <a:r>
              <a:rPr kumimoji="1" lang="en-US" altLang="ja-JP" i="1" dirty="0" err="1">
                <a:latin typeface="Verdana" panose="020B0604030504040204" pitchFamily="34" charset="0"/>
                <a:ea typeface="Verdana" panose="020B0604030504040204" pitchFamily="34" charset="0"/>
              </a:rPr>
              <a:t>aglm</a:t>
            </a:r>
            <a:endParaRPr kumimoji="1" lang="en-US" altLang="ja-JP" dirty="0">
              <a:latin typeface="Verdana" panose="020B0604030504040204" pitchFamily="34" charset="0"/>
              <a:ea typeface="Verdana" panose="020B0604030504040204" pitchFamily="34" charset="0"/>
            </a:endParaRPr>
          </a:p>
          <a:p>
            <a:pPr lvl="1"/>
            <a:r>
              <a:rPr kumimoji="1" lang="en-US" altLang="ja-JP" dirty="0" err="1">
                <a:latin typeface="Verdana" panose="020B0604030504040204" pitchFamily="34" charset="0"/>
                <a:ea typeface="Verdana" panose="020B0604030504040204" pitchFamily="34" charset="0"/>
              </a:rPr>
              <a:t>aglm</a:t>
            </a:r>
            <a:r>
              <a:rPr kumimoji="1" lang="en-US" altLang="ja-JP" dirty="0">
                <a:latin typeface="Verdana" panose="020B0604030504040204" pitchFamily="34" charset="0"/>
                <a:ea typeface="Verdana" panose="020B0604030504040204" pitchFamily="34" charset="0"/>
              </a:rPr>
              <a:t>() – fitting an AGLM model to data</a:t>
            </a:r>
          </a:p>
          <a:p>
            <a:pPr lvl="1"/>
            <a:endParaRPr kumimoji="1" lang="en-US" altLang="ja-JP" dirty="0">
              <a:latin typeface="Verdana" panose="020B0604030504040204" pitchFamily="34" charset="0"/>
              <a:ea typeface="Verdana" panose="020B0604030504040204" pitchFamily="34" charset="0"/>
            </a:endParaRPr>
          </a:p>
          <a:p>
            <a:pPr lvl="1"/>
            <a:r>
              <a:rPr kumimoji="1" lang="en-US" altLang="ja-JP" dirty="0">
                <a:latin typeface="Verdana" panose="020B0604030504040204" pitchFamily="34" charset="0"/>
                <a:ea typeface="Verdana" panose="020B0604030504040204" pitchFamily="34" charset="0"/>
              </a:rPr>
              <a:t>predict() – prediction for new data</a:t>
            </a:r>
          </a:p>
          <a:p>
            <a:pPr lvl="1"/>
            <a:endParaRPr kumimoji="1" lang="en-US" altLang="ja-JP" dirty="0">
              <a:latin typeface="Verdana" panose="020B0604030504040204" pitchFamily="34" charset="0"/>
              <a:ea typeface="Verdana" panose="020B0604030504040204" pitchFamily="34" charset="0"/>
            </a:endParaRPr>
          </a:p>
          <a:p>
            <a:pPr lvl="1"/>
            <a:r>
              <a:rPr kumimoji="1" lang="en-US" altLang="ja-JP" dirty="0" err="1">
                <a:latin typeface="Verdana" panose="020B0604030504040204" pitchFamily="34" charset="0"/>
                <a:ea typeface="Verdana" panose="020B0604030504040204" pitchFamily="34" charset="0"/>
              </a:rPr>
              <a:t>cv.aglm</a:t>
            </a:r>
            <a:r>
              <a:rPr kumimoji="1" lang="en-US" altLang="ja-JP" dirty="0">
                <a:latin typeface="Verdana" panose="020B0604030504040204" pitchFamily="34" charset="0"/>
                <a:ea typeface="Verdana" panose="020B0604030504040204" pitchFamily="34" charset="0"/>
              </a:rPr>
              <a:t>(), </a:t>
            </a:r>
            <a:r>
              <a:rPr kumimoji="1" lang="en-US" altLang="ja-JP" dirty="0" err="1">
                <a:latin typeface="Verdana" panose="020B0604030504040204" pitchFamily="34" charset="0"/>
                <a:ea typeface="Verdana" panose="020B0604030504040204" pitchFamily="34" charset="0"/>
              </a:rPr>
              <a:t>cva.aglm</a:t>
            </a:r>
            <a:r>
              <a:rPr kumimoji="1" lang="en-US" altLang="ja-JP" dirty="0">
                <a:latin typeface="Verdana" panose="020B0604030504040204" pitchFamily="34" charset="0"/>
                <a:ea typeface="Verdana" panose="020B0604030504040204" pitchFamily="34" charset="0"/>
              </a:rPr>
              <a:t>() – fitting with hyper-parameter selection</a:t>
            </a:r>
          </a:p>
          <a:p>
            <a:pPr lvl="1"/>
            <a:endParaRPr kumimoji="1" lang="en-US" altLang="ja-JP" dirty="0">
              <a:latin typeface="Verdana" panose="020B0604030504040204" pitchFamily="34" charset="0"/>
              <a:ea typeface="Verdana" panose="020B0604030504040204" pitchFamily="34" charset="0"/>
            </a:endParaRPr>
          </a:p>
          <a:p>
            <a:pPr lvl="1"/>
            <a:r>
              <a:rPr kumimoji="1" lang="en-US" altLang="ja-JP" dirty="0">
                <a:latin typeface="Verdana" panose="020B0604030504040204" pitchFamily="34" charset="0"/>
                <a:ea typeface="Verdana" panose="020B0604030504040204" pitchFamily="34" charset="0"/>
              </a:rPr>
              <a:t>plot() – visualizing fitting result</a:t>
            </a:r>
          </a:p>
        </p:txBody>
      </p:sp>
      <p:sp>
        <p:nvSpPr>
          <p:cNvPr id="6" name="スライド番号プレースホルダー 3">
            <a:extLst>
              <a:ext uri="{FF2B5EF4-FFF2-40B4-BE49-F238E27FC236}">
                <a16:creationId xmlns:a16="http://schemas.microsoft.com/office/drawing/2014/main" id="{7C6321C8-14B2-4AD2-A818-6294ABE66E0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テキスト ボックス 5">
            <a:extLst>
              <a:ext uri="{FF2B5EF4-FFF2-40B4-BE49-F238E27FC236}">
                <a16:creationId xmlns:a16="http://schemas.microsoft.com/office/drawing/2014/main" id="{6AF6E583-AAA5-49BE-AF30-E73C648D2F1D}"/>
              </a:ext>
            </a:extLst>
          </p:cNvPr>
          <p:cNvSpPr txBox="1"/>
          <p:nvPr/>
        </p:nvSpPr>
        <p:spPr>
          <a:xfrm>
            <a:off x="1954268" y="5407522"/>
            <a:ext cx="8283463" cy="769441"/>
          </a:xfrm>
          <a:prstGeom prst="rect">
            <a:avLst/>
          </a:prstGeom>
          <a:noFill/>
          <a:ln w="25400">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200" b="0"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If you are familiar with </a:t>
            </a:r>
            <a:r>
              <a:rPr kumimoji="0" lang="en-US" altLang="ja-JP" sz="2200" b="0" i="1" u="none" strike="noStrike" kern="1200" cap="none" spc="0" normalizeH="0" baseline="0" noProof="0" dirty="0" err="1">
                <a:ln>
                  <a:noFill/>
                </a:ln>
                <a:solidFill>
                  <a:srgbClr val="0066CC"/>
                </a:solidFill>
                <a:effectLst/>
                <a:uLnTx/>
                <a:uFillTx/>
                <a:latin typeface="Verdana" panose="020B0604030504040204" pitchFamily="34" charset="0"/>
                <a:ea typeface="Verdana" panose="020B0604030504040204" pitchFamily="34" charset="0"/>
                <a:cs typeface="+mn-cs"/>
              </a:rPr>
              <a:t>glmnet</a:t>
            </a:r>
            <a:r>
              <a:rPr kumimoji="0" lang="en-US" altLang="ja-JP" sz="2200" b="0"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 package, these functions </a:t>
            </a:r>
            <a:r>
              <a:rPr lang="en-US" altLang="ja-JP" sz="2200" dirty="0">
                <a:solidFill>
                  <a:srgbClr val="0066CC"/>
                </a:solidFill>
                <a:latin typeface="Verdana" panose="020B0604030504040204" pitchFamily="34" charset="0"/>
                <a:ea typeface="Verdana" panose="020B0604030504040204" pitchFamily="34" charset="0"/>
              </a:rPr>
              <a:t>are</a:t>
            </a:r>
            <a:r>
              <a:rPr kumimoji="0" lang="en-US" altLang="ja-JP" sz="2200" b="0" i="0"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 really easy and straightforward to use.</a:t>
            </a:r>
          </a:p>
        </p:txBody>
      </p:sp>
      <p:pic>
        <p:nvPicPr>
          <p:cNvPr id="9" name="図 72">
            <a:extLst>
              <a:ext uri="{FF2B5EF4-FFF2-40B4-BE49-F238E27FC236}">
                <a16:creationId xmlns:a16="http://schemas.microsoft.com/office/drawing/2014/main" id="{0B396409-7FD9-4B48-8F27-498A738EA2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67" y="365125"/>
            <a:ext cx="1309097" cy="1008000"/>
          </a:xfrm>
          <a:prstGeom prst="rect">
            <a:avLst/>
          </a:prstGeom>
        </p:spPr>
      </p:pic>
      <p:pic>
        <p:nvPicPr>
          <p:cNvPr id="14" name="オーディオ 13">
            <a:hlinkClick r:id="" action="ppaction://media"/>
            <a:extLst>
              <a:ext uri="{FF2B5EF4-FFF2-40B4-BE49-F238E27FC236}">
                <a16:creationId xmlns:a16="http://schemas.microsoft.com/office/drawing/2014/main" id="{65B51874-AEB0-4FA7-A8FC-8EDBD69FEA97}"/>
              </a:ext>
            </a:extLst>
          </p:cNvPr>
          <p:cNvPicPr>
            <a:picLocks noChangeAspect="1"/>
          </p:cNvPicPr>
          <p:nvPr>
            <a:audioFile r:link="rId2"/>
            <p:extLst>
              <p:ext uri="{DAA4B4D4-6D71-4841-9C94-3DE7FCFB9230}">
                <p14:media xmlns:p14="http://schemas.microsoft.com/office/powerpoint/2010/main" r:embed="rId3">
                  <p14:trim end="641.6326"/>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4562189"/>
      </p:ext>
    </p:extLst>
  </p:cSld>
  <p:clrMapOvr>
    <a:masterClrMapping/>
  </p:clrMapOvr>
  <mc:AlternateContent xmlns:mc="http://schemas.openxmlformats.org/markup-compatibility/2006" xmlns:p14="http://schemas.microsoft.com/office/powerpoint/2010/main">
    <mc:Choice Requires="p14">
      <p:transition spd="slow" p14:dur="2000" advTm="40732"/>
    </mc:Choice>
    <mc:Fallback xmlns="">
      <p:transition spd="slow" advTm="4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500"/>
                                        <p:tgtEl>
                                          <p:spTgt spid="5">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animEffect transition="in" filter="fade">
                                      <p:cBhvr>
                                        <p:cTn id="20" dur="500"/>
                                        <p:tgtEl>
                                          <p:spTgt spid="5">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4"/>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8" name="タイトル 1">
            <a:extLst>
              <a:ext uri="{FF2B5EF4-FFF2-40B4-BE49-F238E27FC236}">
                <a16:creationId xmlns:a16="http://schemas.microsoft.com/office/drawing/2014/main" id="{38FE292A-23FD-4F29-879C-8E0AA3A7A56C}"/>
              </a:ext>
            </a:extLst>
          </p:cNvPr>
          <p:cNvSpPr>
            <a:spLocks noGrp="1"/>
          </p:cNvSpPr>
          <p:nvPr>
            <p:ph type="title"/>
          </p:nvPr>
        </p:nvSpPr>
        <p:spPr>
          <a:xfrm>
            <a:off x="838200" y="365125"/>
            <a:ext cx="10515600" cy="1325563"/>
          </a:xfrm>
        </p:spPr>
        <p:txBody>
          <a:bodyPr/>
          <a:lstStyle/>
          <a:p>
            <a:r>
              <a:rPr lang="en-US" altLang="ja-JP" dirty="0">
                <a:latin typeface="Verdana" panose="020B0604030504040204" pitchFamily="34" charset="0"/>
                <a:ea typeface="Verdana" panose="020B0604030504040204" pitchFamily="34" charset="0"/>
              </a:rPr>
              <a:t>AGLM: Accurate GLM</a:t>
            </a:r>
            <a:br>
              <a:rPr lang="en-US" altLang="ja-JP" dirty="0">
                <a:latin typeface="Verdana" panose="020B0604030504040204" pitchFamily="34" charset="0"/>
                <a:ea typeface="Verdana" panose="020B0604030504040204" pitchFamily="34" charset="0"/>
              </a:rPr>
            </a:br>
            <a:r>
              <a:rPr lang="en-US" altLang="ja-JP" dirty="0">
                <a:solidFill>
                  <a:srgbClr val="0066CC"/>
                </a:solidFill>
                <a:latin typeface="Verdana" panose="020B0604030504040204" pitchFamily="34" charset="0"/>
                <a:ea typeface="Verdana" panose="020B0604030504040204" pitchFamily="34" charset="0"/>
              </a:rPr>
              <a:t>R Package ‘</a:t>
            </a:r>
            <a:r>
              <a:rPr lang="en-US" altLang="ja-JP" i="1" dirty="0" err="1">
                <a:solidFill>
                  <a:srgbClr val="0066CC"/>
                </a:solidFill>
                <a:latin typeface="Verdana" panose="020B0604030504040204" pitchFamily="34" charset="0"/>
                <a:ea typeface="Verdana" panose="020B0604030504040204" pitchFamily="34" charset="0"/>
              </a:rPr>
              <a:t>aglm</a:t>
            </a:r>
            <a:r>
              <a:rPr lang="en-US" altLang="ja-JP" i="1" dirty="0">
                <a:solidFill>
                  <a:srgbClr val="0066CC"/>
                </a:solidFill>
                <a:latin typeface="Verdana" panose="020B0604030504040204" pitchFamily="34" charset="0"/>
                <a:ea typeface="Verdana" panose="020B0604030504040204" pitchFamily="34" charset="0"/>
              </a:rPr>
              <a:t>’</a:t>
            </a:r>
            <a:endParaRPr kumimoji="1" lang="ja-JP" altLang="en-US" dirty="0"/>
          </a:p>
        </p:txBody>
      </p:sp>
      <p:sp>
        <p:nvSpPr>
          <p:cNvPr id="9" name="コンテンツ プレースホルダー 2">
            <a:extLst>
              <a:ext uri="{FF2B5EF4-FFF2-40B4-BE49-F238E27FC236}">
                <a16:creationId xmlns:a16="http://schemas.microsoft.com/office/drawing/2014/main" id="{996A16B2-318E-4EA0-BDF3-9A3310A660B8}"/>
              </a:ext>
            </a:extLst>
          </p:cNvPr>
          <p:cNvSpPr>
            <a:spLocks noGrp="1"/>
          </p:cNvSpPr>
          <p:nvPr>
            <p:ph idx="1"/>
          </p:nvPr>
        </p:nvSpPr>
        <p:spPr>
          <a:xfrm>
            <a:off x="838200" y="1825625"/>
            <a:ext cx="10515600" cy="4351338"/>
          </a:xfrm>
        </p:spPr>
        <p:txBody>
          <a:bodyPr/>
          <a:lstStyle/>
          <a:p>
            <a:r>
              <a:rPr kumimoji="1" lang="en-US" altLang="ja-JP" dirty="0">
                <a:latin typeface="Verdana" panose="020B0604030504040204" pitchFamily="34" charset="0"/>
                <a:ea typeface="Verdana" panose="020B0604030504040204" pitchFamily="34" charset="0"/>
              </a:rPr>
              <a:t> </a:t>
            </a:r>
            <a:r>
              <a:rPr kumimoji="1" lang="en-US" altLang="ja-JP" dirty="0">
                <a:latin typeface="Verdana" panose="020B0604030504040204" pitchFamily="34" charset="0"/>
                <a:ea typeface="Verdana" panose="020B0604030504040204" pitchFamily="34" charset="0"/>
                <a:cs typeface="Calibri" panose="020F0502020204030204" pitchFamily="34" charset="0"/>
              </a:rPr>
              <a:t>How does </a:t>
            </a:r>
            <a:r>
              <a:rPr kumimoji="1" lang="en-US" altLang="ja-JP" i="1" dirty="0" err="1">
                <a:latin typeface="Verdana" panose="020B0604030504040204" pitchFamily="34" charset="0"/>
                <a:ea typeface="Verdana" panose="020B0604030504040204" pitchFamily="34" charset="0"/>
                <a:cs typeface="Calibri" panose="020F0502020204030204" pitchFamily="34" charset="0"/>
              </a:rPr>
              <a:t>aglm</a:t>
            </a:r>
            <a:r>
              <a:rPr kumimoji="1" lang="en-US" altLang="ja-JP" dirty="0">
                <a:latin typeface="Verdana" panose="020B0604030504040204" pitchFamily="34" charset="0"/>
                <a:ea typeface="Verdana" panose="020B0604030504040204" pitchFamily="34" charset="0"/>
                <a:cs typeface="Calibri" panose="020F0502020204030204" pitchFamily="34" charset="0"/>
              </a:rPr>
              <a:t> package treat each feature?</a:t>
            </a:r>
          </a:p>
          <a:p>
            <a:endParaRPr kumimoji="1" lang="en-US" altLang="ja-JP" sz="2400" dirty="0">
              <a:latin typeface="Verdana" panose="020B0604030504040204" pitchFamily="34" charset="0"/>
              <a:ea typeface="Verdana" panose="020B0604030504040204" pitchFamily="34" charset="0"/>
              <a:cs typeface="Calibri" panose="020F0502020204030204" pitchFamily="34" charset="0"/>
            </a:endParaRPr>
          </a:p>
          <a:p>
            <a:endParaRPr kumimoji="1" lang="en-US" altLang="ja-JP" sz="2400" dirty="0">
              <a:latin typeface="Verdana" panose="020B0604030504040204" pitchFamily="34" charset="0"/>
              <a:ea typeface="Verdana" panose="020B0604030504040204" pitchFamily="34" charset="0"/>
              <a:cs typeface="Calibri" panose="020F0502020204030204" pitchFamily="34" charset="0"/>
            </a:endParaRPr>
          </a:p>
          <a:p>
            <a:endParaRPr kumimoji="1" lang="en-US" altLang="ja-JP" sz="2400" dirty="0">
              <a:latin typeface="Verdana" panose="020B0604030504040204" pitchFamily="34" charset="0"/>
              <a:ea typeface="Verdana" panose="020B0604030504040204" pitchFamily="34" charset="0"/>
              <a:cs typeface="Calibri" panose="020F0502020204030204" pitchFamily="34" charset="0"/>
            </a:endParaRPr>
          </a:p>
          <a:p>
            <a:endParaRPr kumimoji="1" lang="en-US" altLang="ja-JP" sz="2400" dirty="0">
              <a:latin typeface="Verdana" panose="020B0604030504040204" pitchFamily="34" charset="0"/>
              <a:ea typeface="Verdana" panose="020B0604030504040204" pitchFamily="34" charset="0"/>
              <a:cs typeface="Calibri" panose="020F0502020204030204" pitchFamily="34" charset="0"/>
            </a:endParaRPr>
          </a:p>
          <a:p>
            <a:endParaRPr kumimoji="1" lang="en-US" altLang="ja-JP" sz="2400" dirty="0">
              <a:latin typeface="Verdana" panose="020B0604030504040204" pitchFamily="34" charset="0"/>
              <a:ea typeface="Verdana" panose="020B0604030504040204" pitchFamily="34" charset="0"/>
              <a:cs typeface="Calibri" panose="020F0502020204030204" pitchFamily="34" charset="0"/>
            </a:endParaRPr>
          </a:p>
          <a:p>
            <a:pPr lvl="1"/>
            <a:r>
              <a:rPr kumimoji="1" lang="en-US" altLang="ja-JP" sz="2000" dirty="0">
                <a:latin typeface="Verdana" panose="020B0604030504040204" pitchFamily="34" charset="0"/>
                <a:ea typeface="Verdana" panose="020B0604030504040204" pitchFamily="34" charset="0"/>
                <a:cs typeface="Calibri" panose="020F0502020204030204" pitchFamily="34" charset="0"/>
              </a:rPr>
              <a:t>As default, </a:t>
            </a:r>
            <a:r>
              <a:rPr kumimoji="1" lang="en-US" altLang="ja-JP" sz="2000" i="1" dirty="0" err="1">
                <a:latin typeface="Verdana" panose="020B0604030504040204" pitchFamily="34" charset="0"/>
                <a:ea typeface="Verdana" panose="020B0604030504040204" pitchFamily="34" charset="0"/>
                <a:cs typeface="Calibri" panose="020F0502020204030204" pitchFamily="34" charset="0"/>
              </a:rPr>
              <a:t>aglm</a:t>
            </a:r>
            <a:r>
              <a:rPr kumimoji="1" lang="en-US" altLang="ja-JP" sz="2000" dirty="0">
                <a:latin typeface="Verdana" panose="020B0604030504040204" pitchFamily="34" charset="0"/>
                <a:ea typeface="Verdana" panose="020B0604030504040204" pitchFamily="34" charset="0"/>
                <a:cs typeface="Calibri" panose="020F0502020204030204" pitchFamily="34" charset="0"/>
              </a:rPr>
              <a:t> package converts input </a:t>
            </a:r>
            <a:r>
              <a:rPr kumimoji="1" lang="en-US" altLang="ja-JP" sz="2000" dirty="0" err="1">
                <a:latin typeface="Verdana" panose="020B0604030504040204" pitchFamily="34" charset="0"/>
                <a:ea typeface="Verdana" panose="020B0604030504040204" pitchFamily="34" charset="0"/>
                <a:cs typeface="Calibri" panose="020F0502020204030204" pitchFamily="34" charset="0"/>
              </a:rPr>
              <a:t>data.frame</a:t>
            </a:r>
            <a:r>
              <a:rPr kumimoji="1" lang="en-US" altLang="ja-JP" sz="2000" dirty="0">
                <a:latin typeface="Verdana" panose="020B0604030504040204" pitchFamily="34" charset="0"/>
                <a:ea typeface="Verdana" panose="020B0604030504040204" pitchFamily="34" charset="0"/>
                <a:cs typeface="Calibri" panose="020F0502020204030204" pitchFamily="34" charset="0"/>
              </a:rPr>
              <a:t> (or matrix) into internal representations as described above</a:t>
            </a:r>
          </a:p>
          <a:p>
            <a:pPr lvl="1"/>
            <a:r>
              <a:rPr kumimoji="1" lang="en-US" altLang="ja-JP" sz="2000" dirty="0">
                <a:latin typeface="Verdana" panose="020B0604030504040204" pitchFamily="34" charset="0"/>
                <a:ea typeface="Verdana" panose="020B0604030504040204" pitchFamily="34" charset="0"/>
                <a:cs typeface="Calibri" panose="020F0502020204030204" pitchFamily="34" charset="0"/>
              </a:rPr>
              <a:t>If you need other kind of treatment, you can specify it directly by using arguments of the </a:t>
            </a:r>
            <a:r>
              <a:rPr kumimoji="1" lang="en-US" altLang="ja-JP" sz="2000" dirty="0" err="1">
                <a:latin typeface="Verdana" panose="020B0604030504040204" pitchFamily="34" charset="0"/>
                <a:ea typeface="Verdana" panose="020B0604030504040204" pitchFamily="34" charset="0"/>
                <a:cs typeface="Calibri" panose="020F0502020204030204" pitchFamily="34" charset="0"/>
              </a:rPr>
              <a:t>aglm</a:t>
            </a:r>
            <a:r>
              <a:rPr kumimoji="1" lang="en-US" altLang="ja-JP" sz="2000" dirty="0">
                <a:latin typeface="Verdana" panose="020B0604030504040204" pitchFamily="34" charset="0"/>
                <a:ea typeface="Verdana" panose="020B0604030504040204" pitchFamily="34" charset="0"/>
                <a:cs typeface="Calibri" panose="020F0502020204030204" pitchFamily="34" charset="0"/>
              </a:rPr>
              <a:t>() function</a:t>
            </a:r>
          </a:p>
          <a:p>
            <a:pPr lvl="1"/>
            <a:r>
              <a:rPr kumimoji="1" lang="en-US" altLang="ja-JP" sz="2000" dirty="0">
                <a:latin typeface="Verdana" panose="020B0604030504040204" pitchFamily="34" charset="0"/>
                <a:ea typeface="Verdana" panose="020B0604030504040204" pitchFamily="34" charset="0"/>
                <a:cs typeface="Calibri" panose="020F0502020204030204" pitchFamily="34" charset="0"/>
              </a:rPr>
              <a:t>Then, internal representations of all the features are combined into one big matrix and passed to </a:t>
            </a:r>
            <a:r>
              <a:rPr kumimoji="1" lang="en-US" altLang="ja-JP" sz="2000" i="1" dirty="0" err="1">
                <a:latin typeface="Verdana" panose="020B0604030504040204" pitchFamily="34" charset="0"/>
                <a:ea typeface="Verdana" panose="020B0604030504040204" pitchFamily="34" charset="0"/>
                <a:cs typeface="Calibri" panose="020F0502020204030204" pitchFamily="34" charset="0"/>
              </a:rPr>
              <a:t>glmnet</a:t>
            </a:r>
            <a:r>
              <a:rPr kumimoji="1" lang="en-US" altLang="ja-JP" sz="2000" i="1" dirty="0">
                <a:latin typeface="Verdana" panose="020B0604030504040204" pitchFamily="34" charset="0"/>
                <a:ea typeface="Verdana" panose="020B0604030504040204" pitchFamily="34" charset="0"/>
                <a:cs typeface="Calibri" panose="020F0502020204030204" pitchFamily="34" charset="0"/>
              </a:rPr>
              <a:t> </a:t>
            </a:r>
            <a:r>
              <a:rPr kumimoji="1" lang="en-US" altLang="ja-JP" sz="2000" dirty="0">
                <a:latin typeface="Verdana" panose="020B0604030504040204" pitchFamily="34" charset="0"/>
                <a:ea typeface="Verdana" panose="020B0604030504040204" pitchFamily="34" charset="0"/>
                <a:cs typeface="Calibri" panose="020F0502020204030204" pitchFamily="34" charset="0"/>
              </a:rPr>
              <a:t>for applying regularized GLM</a:t>
            </a:r>
          </a:p>
        </p:txBody>
      </p:sp>
      <p:sp>
        <p:nvSpPr>
          <p:cNvPr id="10" name="スライド番号プレースホルダー 3">
            <a:extLst>
              <a:ext uri="{FF2B5EF4-FFF2-40B4-BE49-F238E27FC236}">
                <a16:creationId xmlns:a16="http://schemas.microsoft.com/office/drawing/2014/main" id="{4F994EC8-9E8C-46A8-946C-20E599BA092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表 6">
            <a:extLst>
              <a:ext uri="{FF2B5EF4-FFF2-40B4-BE49-F238E27FC236}">
                <a16:creationId xmlns:a16="http://schemas.microsoft.com/office/drawing/2014/main" id="{69FCA2E2-0918-4053-B481-B267FE1D9DB1}"/>
              </a:ext>
            </a:extLst>
          </p:cNvPr>
          <p:cNvGraphicFramePr>
            <a:graphicFrameLocks noGrp="1"/>
          </p:cNvGraphicFramePr>
          <p:nvPr>
            <p:extLst>
              <p:ext uri="{D42A27DB-BD31-4B8C-83A1-F6EECF244321}">
                <p14:modId xmlns:p14="http://schemas.microsoft.com/office/powerpoint/2010/main" val="2741438426"/>
              </p:ext>
            </p:extLst>
          </p:nvPr>
        </p:nvGraphicFramePr>
        <p:xfrm>
          <a:off x="1056000" y="2439000"/>
          <a:ext cx="10080000" cy="1980000"/>
        </p:xfrm>
        <a:graphic>
          <a:graphicData uri="http://schemas.openxmlformats.org/drawingml/2006/table">
            <a:tbl>
              <a:tblPr firstRow="1" bandRow="1">
                <a:tableStyleId>{7DF18680-E054-41AD-8BC1-D1AEF772440D}</a:tableStyleId>
              </a:tblPr>
              <a:tblGrid>
                <a:gridCol w="2483553">
                  <a:extLst>
                    <a:ext uri="{9D8B030D-6E8A-4147-A177-3AD203B41FA5}">
                      <a16:colId xmlns:a16="http://schemas.microsoft.com/office/drawing/2014/main" val="771061691"/>
                    </a:ext>
                  </a:extLst>
                </a:gridCol>
                <a:gridCol w="2548536">
                  <a:extLst>
                    <a:ext uri="{9D8B030D-6E8A-4147-A177-3AD203B41FA5}">
                      <a16:colId xmlns:a16="http://schemas.microsoft.com/office/drawing/2014/main" val="2803236333"/>
                    </a:ext>
                  </a:extLst>
                </a:gridCol>
                <a:gridCol w="5047911">
                  <a:extLst>
                    <a:ext uri="{9D8B030D-6E8A-4147-A177-3AD203B41FA5}">
                      <a16:colId xmlns:a16="http://schemas.microsoft.com/office/drawing/2014/main" val="1908822322"/>
                    </a:ext>
                  </a:extLst>
                </a:gridCol>
              </a:tblGrid>
              <a:tr h="342674">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Feature type</a:t>
                      </a:r>
                    </a:p>
                  </a:txBody>
                  <a:tcPr marT="41564" marB="41564"/>
                </a:tc>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R type</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Internal representation</a:t>
                      </a:r>
                    </a:p>
                  </a:txBody>
                  <a:tcPr marT="41564" marB="41564"/>
                </a:tc>
                <a:extLst>
                  <a:ext uri="{0D108BD9-81ED-4DB2-BD59-A6C34878D82A}">
                    <a16:rowId xmlns:a16="http://schemas.microsoft.com/office/drawing/2014/main" val="2370659489"/>
                  </a:ext>
                </a:extLst>
              </a:tr>
              <a:tr h="951978">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Numeric values</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integer, numeric</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Combination of</a:t>
                      </a:r>
                    </a:p>
                    <a:p>
                      <a:pPr marL="285750" indent="-285750">
                        <a:buFontTx/>
                        <a:buChar char="-"/>
                      </a:pPr>
                      <a:r>
                        <a:rPr kumimoji="1" lang="en-US" altLang="ja-JP" sz="1400" dirty="0">
                          <a:latin typeface="Verdana" panose="020B0604030504040204" pitchFamily="34" charset="0"/>
                          <a:ea typeface="Verdana" panose="020B0604030504040204" pitchFamily="34" charset="0"/>
                          <a:cs typeface="Calibri" panose="020F0502020204030204" pitchFamily="34" charset="0"/>
                        </a:rPr>
                        <a:t>Input vector itself</a:t>
                      </a:r>
                    </a:p>
                    <a:p>
                      <a:pPr marL="285750" indent="-285750">
                        <a:buFontTx/>
                        <a:buChar char="-"/>
                      </a:pPr>
                      <a:r>
                        <a:rPr kumimoji="1" lang="en-US" altLang="ja-JP" sz="1400" dirty="0">
                          <a:latin typeface="Verdana" panose="020B0604030504040204" pitchFamily="34" charset="0"/>
                          <a:ea typeface="Verdana" panose="020B0604030504040204" pitchFamily="34" charset="0"/>
                          <a:cs typeface="Calibri" panose="020F0502020204030204" pitchFamily="34" charset="0"/>
                        </a:rPr>
                        <a:t>O dummy matrix or L variable matrix</a:t>
                      </a:r>
                    </a:p>
                    <a:p>
                      <a:pPr marL="285750" indent="-285750">
                        <a:buFontTx/>
                        <a:buChar char="-"/>
                      </a:pPr>
                      <a:r>
                        <a:rPr kumimoji="1" lang="en-US" altLang="ja-JP" sz="1400" dirty="0">
                          <a:latin typeface="Verdana" panose="020B0604030504040204" pitchFamily="34" charset="0"/>
                          <a:ea typeface="Verdana" panose="020B0604030504040204" pitchFamily="34" charset="0"/>
                          <a:cs typeface="Calibri" panose="020F0502020204030204" pitchFamily="34" charset="0"/>
                        </a:rPr>
                        <a:t>(optional) interaction matrix of each feature pair</a:t>
                      </a:r>
                      <a:endParaRPr kumimoji="1" lang="ja-JP" altLang="en-US" sz="1400" dirty="0">
                        <a:latin typeface="Verdana" panose="020B0604030504040204" pitchFamily="34" charset="0"/>
                        <a:cs typeface="Calibri" panose="020F0502020204030204" pitchFamily="34" charset="0"/>
                      </a:endParaRPr>
                    </a:p>
                  </a:txBody>
                  <a:tcPr marT="41564" marB="41564"/>
                </a:tc>
                <a:extLst>
                  <a:ext uri="{0D108BD9-81ED-4DB2-BD59-A6C34878D82A}">
                    <a16:rowId xmlns:a16="http://schemas.microsoft.com/office/drawing/2014/main" val="1319340911"/>
                  </a:ext>
                </a:extLst>
              </a:tr>
              <a:tr h="342674">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Ordinal factors</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ordered</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pPr marL="285750" indent="-285750">
                        <a:buFontTx/>
                        <a:buChar char="-"/>
                      </a:pPr>
                      <a:r>
                        <a:rPr kumimoji="1" lang="en-US" altLang="ja-JP" sz="1400" dirty="0">
                          <a:latin typeface="Verdana" panose="020B0604030504040204" pitchFamily="34" charset="0"/>
                          <a:ea typeface="Verdana" panose="020B0604030504040204" pitchFamily="34" charset="0"/>
                          <a:cs typeface="Calibri" panose="020F0502020204030204" pitchFamily="34" charset="0"/>
                        </a:rPr>
                        <a:t>O dummy matrix</a:t>
                      </a:r>
                    </a:p>
                  </a:txBody>
                  <a:tcPr marT="41564" marB="41564"/>
                </a:tc>
                <a:extLst>
                  <a:ext uri="{0D108BD9-81ED-4DB2-BD59-A6C34878D82A}">
                    <a16:rowId xmlns:a16="http://schemas.microsoft.com/office/drawing/2014/main" val="3517391573"/>
                  </a:ext>
                </a:extLst>
              </a:tr>
              <a:tr h="342674">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Non-ordinal factors</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r>
                        <a:rPr kumimoji="1" lang="en-US" altLang="ja-JP" sz="1400" dirty="0">
                          <a:latin typeface="Verdana" panose="020B0604030504040204" pitchFamily="34" charset="0"/>
                          <a:ea typeface="Verdana" panose="020B0604030504040204" pitchFamily="34" charset="0"/>
                          <a:cs typeface="Calibri" panose="020F0502020204030204" pitchFamily="34" charset="0"/>
                        </a:rPr>
                        <a:t>factor</a:t>
                      </a:r>
                      <a:endParaRPr kumimoji="1" lang="ja-JP" altLang="en-US" sz="1400" dirty="0">
                        <a:latin typeface="Verdana" panose="020B0604030504040204" pitchFamily="34" charset="0"/>
                        <a:cs typeface="Calibri" panose="020F0502020204030204" pitchFamily="34" charset="0"/>
                      </a:endParaRPr>
                    </a:p>
                  </a:txBody>
                  <a:tcPr marT="41564" marB="41564"/>
                </a:tc>
                <a:tc>
                  <a:txBody>
                    <a:bodyPr/>
                    <a:lstStyle/>
                    <a:p>
                      <a:pPr marL="285750" indent="-285750">
                        <a:buFontTx/>
                        <a:buChar char="-"/>
                      </a:pPr>
                      <a:r>
                        <a:rPr kumimoji="1" lang="en-US" altLang="ja-JP" sz="1400" dirty="0">
                          <a:latin typeface="Verdana" panose="020B0604030504040204" pitchFamily="34" charset="0"/>
                          <a:ea typeface="Verdana" panose="020B0604030504040204" pitchFamily="34" charset="0"/>
                          <a:cs typeface="Calibri" panose="020F0502020204030204" pitchFamily="34" charset="0"/>
                        </a:rPr>
                        <a:t>U dummy matrix</a:t>
                      </a:r>
                    </a:p>
                  </a:txBody>
                  <a:tcPr marT="41564" marB="41564"/>
                </a:tc>
                <a:extLst>
                  <a:ext uri="{0D108BD9-81ED-4DB2-BD59-A6C34878D82A}">
                    <a16:rowId xmlns:a16="http://schemas.microsoft.com/office/drawing/2014/main" val="3517820980"/>
                  </a:ext>
                </a:extLst>
              </a:tr>
            </a:tbl>
          </a:graphicData>
        </a:graphic>
      </p:graphicFrame>
      <p:pic>
        <p:nvPicPr>
          <p:cNvPr id="13" name="図 72">
            <a:extLst>
              <a:ext uri="{FF2B5EF4-FFF2-40B4-BE49-F238E27FC236}">
                <a16:creationId xmlns:a16="http://schemas.microsoft.com/office/drawing/2014/main" id="{507C7B93-87FE-4C20-AFA9-B0332EAEC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67" y="365125"/>
            <a:ext cx="1309097" cy="1008000"/>
          </a:xfrm>
          <a:prstGeom prst="rect">
            <a:avLst/>
          </a:prstGeom>
        </p:spPr>
      </p:pic>
      <p:pic>
        <p:nvPicPr>
          <p:cNvPr id="24" name="オーディオ 23">
            <a:hlinkClick r:id="" action="ppaction://media"/>
            <a:extLst>
              <a:ext uri="{FF2B5EF4-FFF2-40B4-BE49-F238E27FC236}">
                <a16:creationId xmlns:a16="http://schemas.microsoft.com/office/drawing/2014/main" id="{10AA6E0C-5E22-4483-BA59-9C2B8F449108}"/>
              </a:ext>
            </a:extLst>
          </p:cNvPr>
          <p:cNvPicPr>
            <a:picLocks noChangeAspect="1"/>
          </p:cNvPicPr>
          <p:nvPr>
            <a:audioFile r:link="rId2"/>
            <p:extLst>
              <p:ext uri="{DAA4B4D4-6D71-4841-9C94-3DE7FCFB9230}">
                <p14:media xmlns:p14="http://schemas.microsoft.com/office/powerpoint/2010/main" r:embed="rId3">
                  <p14:trim end="479.5011"/>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7498569"/>
      </p:ext>
    </p:extLst>
  </p:cSld>
  <p:clrMapOvr>
    <a:masterClrMapping/>
  </p:clrMapOvr>
  <mc:AlternateContent xmlns:mc="http://schemas.openxmlformats.org/markup-compatibility/2006" xmlns:p14="http://schemas.microsoft.com/office/powerpoint/2010/main">
    <mc:Choice Requires="p14">
      <p:transition spd="slow" p14:dur="2000" advTm="43144"/>
    </mc:Choice>
    <mc:Fallback xmlns="">
      <p:transition spd="slow" advTm="4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500"/>
                                        <p:tgtEl>
                                          <p:spTgt spid="9">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9574B0D1-CCD6-4E6A-9473-B19341F3D8F7}"/>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44DA453F-54CA-4CEC-9ABB-24F60B2EECD7}"/>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FE1B6864-2D28-4422-8D11-8A3A3BC86E6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オーディオ 1">
            <a:hlinkClick r:id="" action="ppaction://media"/>
            <a:extLst>
              <a:ext uri="{FF2B5EF4-FFF2-40B4-BE49-F238E27FC236}">
                <a16:creationId xmlns:a16="http://schemas.microsoft.com/office/drawing/2014/main" id="{D7000DE9-B22E-482B-ABFB-B4ABC83E978D}"/>
              </a:ext>
            </a:extLst>
          </p:cNvPr>
          <p:cNvPicPr>
            <a:picLocks noChangeAspect="1"/>
          </p:cNvPicPr>
          <p:nvPr>
            <a:audioFile r:link="rId1"/>
            <p:extLst>
              <p:ext uri="{DAA4B4D4-6D71-4841-9C94-3DE7FCFB9230}">
                <p14:media xmlns:p14="http://schemas.microsoft.com/office/powerpoint/2010/main" r:embed="rId2">
                  <p14:trim end="538.9569"/>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8555044"/>
      </p:ext>
    </p:extLst>
  </p:cSld>
  <p:clrMapOvr>
    <a:masterClrMapping/>
  </p:clrMapOvr>
  <mc:AlternateContent xmlns:mc="http://schemas.openxmlformats.org/markup-compatibility/2006" xmlns:p14="http://schemas.microsoft.com/office/powerpoint/2010/main">
    <mc:Choice Requires="p14">
      <p:transition spd="slow" p14:dur="2000" advTm="6231"/>
    </mc:Choice>
    <mc:Fallback xmlns="">
      <p:transition spd="slow" advTm="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A11E035C-7F16-4440-97AF-237D85D080CF}"/>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Advantages of AGLM</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Pros of AGLM – it has...</a:t>
            </a:r>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94F5D0F8-6367-48EA-8030-877460AAA9B1}"/>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a:t>
                </a:r>
                <a:r>
                  <a:rPr lang="en-US" dirty="0">
                    <a:solidFill>
                      <a:srgbClr val="0066CC"/>
                    </a:solidFill>
                    <a:latin typeface="Verdana" panose="020B0604030504040204" pitchFamily="34" charset="0"/>
                    <a:ea typeface="Verdana" panose="020B0604030504040204" pitchFamily="34" charset="0"/>
                  </a:rPr>
                  <a:t>High interpretability</a:t>
                </a:r>
                <a:r>
                  <a:rPr lang="en-US" dirty="0">
                    <a:latin typeface="Verdana" panose="020B0604030504040204" pitchFamily="34" charset="0"/>
                    <a:ea typeface="Verdana" panose="020B0604030504040204" pitchFamily="34" charset="0"/>
                  </a:rPr>
                  <a:t> as it is based on GLM</a:t>
                </a:r>
              </a:p>
              <a:p>
                <a:pPr lvl="1" eaLnBrk="1" hangingPunct="1"/>
                <a:r>
                  <a:rPr lang="en-US" dirty="0">
                    <a:latin typeface="Verdana" panose="020B0604030504040204" pitchFamily="34" charset="0"/>
                    <a:ea typeface="Verdana" panose="020B0604030504040204" pitchFamily="34" charset="0"/>
                  </a:rPr>
                  <a:t>Actuaries are familiar with GLM</a:t>
                </a:r>
              </a:p>
              <a:p>
                <a:pPr lvl="1" eaLnBrk="1" hangingPunct="1"/>
                <a:r>
                  <a:rPr lang="en-US" dirty="0">
                    <a:latin typeface="Verdana" panose="020B0604030504040204" pitchFamily="34" charset="0"/>
                    <a:ea typeface="Verdana" panose="020B0604030504040204" pitchFamily="34" charset="0"/>
                  </a:rPr>
                  <a:t>Clear one-to-one relationship between the response variable </a:t>
                </a:r>
                <a14:m>
                  <m:oMath xmlns:m="http://schemas.openxmlformats.org/officeDocument/2006/math">
                    <m:r>
                      <a:rPr lang="en-US" b="0" i="1" smtClean="0">
                        <a:latin typeface="Cambria Math" panose="02040503050406030204" pitchFamily="18" charset="0"/>
                        <a:ea typeface="Verdana" panose="020B0604030504040204" pitchFamily="34" charset="0"/>
                      </a:rPr>
                      <m:t>𝑦</m:t>
                    </m:r>
                  </m:oMath>
                </a14:m>
                <a:r>
                  <a:rPr lang="en-US" dirty="0">
                    <a:latin typeface="Verdana" panose="020B0604030504040204" pitchFamily="34" charset="0"/>
                    <a:ea typeface="Verdana" panose="020B0604030504040204" pitchFamily="34" charset="0"/>
                  </a:rPr>
                  <a:t> and the features </a:t>
                </a:r>
                <a14:m>
                  <m:oMath xmlns:m="http://schemas.openxmlformats.org/officeDocument/2006/math">
                    <m:r>
                      <a:rPr lang="en-US" b="1" i="1" smtClean="0">
                        <a:latin typeface="Cambria Math" panose="02040503050406030204" pitchFamily="18" charset="0"/>
                        <a:ea typeface="Verdana" panose="020B0604030504040204" pitchFamily="34" charset="0"/>
                      </a:rPr>
                      <m:t>𝒙</m:t>
                    </m:r>
                  </m:oMath>
                </a14:m>
                <a:endParaRPr lang="en-US" b="1" dirty="0">
                  <a:latin typeface="Verdana" panose="020B0604030504040204" pitchFamily="34" charset="0"/>
                  <a:ea typeface="Verdana" panose="020B0604030504040204" pitchFamily="34" charset="0"/>
                </a:endParaRPr>
              </a:p>
              <a:p>
                <a:pPr lvl="1" eaLnBrk="1" hangingPunct="1"/>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a:t>
                </a:r>
                <a:r>
                  <a:rPr lang="en-US" dirty="0">
                    <a:solidFill>
                      <a:srgbClr val="FE3931"/>
                    </a:solidFill>
                    <a:latin typeface="Verdana" panose="020B0604030504040204" pitchFamily="34" charset="0"/>
                    <a:ea typeface="Verdana" panose="020B0604030504040204" pitchFamily="34" charset="0"/>
                  </a:rPr>
                  <a:t>High prediction accuracy </a:t>
                </a:r>
                <a:r>
                  <a:rPr lang="en-US" dirty="0">
                    <a:latin typeface="Verdana" panose="020B0604030504040204" pitchFamily="34" charset="0"/>
                    <a:ea typeface="Verdana" panose="020B0604030504040204" pitchFamily="34" charset="0"/>
                  </a:rPr>
                  <a:t>because it avoids both underfitting and overfitting</a:t>
                </a:r>
                <a:endParaRPr lang="en-US" dirty="0">
                  <a:solidFill>
                    <a:srgbClr val="FE3931"/>
                  </a:solidFill>
                  <a:latin typeface="Verdana" panose="020B0604030504040204" pitchFamily="34" charset="0"/>
                  <a:ea typeface="Verdana" panose="020B0604030504040204" pitchFamily="34" charset="0"/>
                </a:endParaRPr>
              </a:p>
              <a:p>
                <a:pPr lvl="1" eaLnBrk="1" hangingPunct="1"/>
                <a:r>
                  <a:rPr lang="en-US" dirty="0">
                    <a:latin typeface="Verdana" panose="020B0604030504040204" pitchFamily="34" charset="0"/>
                    <a:ea typeface="Verdana" panose="020B0604030504040204" pitchFamily="34" charset="0"/>
                  </a:rPr>
                  <a:t>Even when there are a lot of features and/or complicated non-linearity between the features and the response variable</a:t>
                </a:r>
              </a:p>
              <a:p>
                <a:pPr lvl="1" eaLnBrk="1" hangingPunct="1"/>
                <a:r>
                  <a:rPr lang="en-US" dirty="0">
                    <a:latin typeface="Verdana" panose="020B0604030504040204" pitchFamily="34" charset="0"/>
                    <a:ea typeface="Verdana" panose="020B0604030504040204" pitchFamily="34" charset="0"/>
                  </a:rPr>
                  <a:t>We expect AGLM to be comparable to GAM, GBM, etc.</a:t>
                </a:r>
              </a:p>
            </p:txBody>
          </p:sp>
        </mc:Choice>
        <mc:Fallback xmlns="">
          <p:sp>
            <p:nvSpPr>
              <p:cNvPr id="5" name="Espace réservé du contenu 2">
                <a:extLst>
                  <a:ext uri="{FF2B5EF4-FFF2-40B4-BE49-F238E27FC236}">
                    <a16:creationId xmlns:a16="http://schemas.microsoft.com/office/drawing/2014/main" id="{94F5D0F8-6367-48EA-8030-877460AAA9B1}"/>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r="-754"/>
                </a:stretch>
              </a:blipFill>
            </p:spPr>
            <p:txBody>
              <a:bodyPr/>
              <a:lstStyle/>
              <a:p>
                <a:r>
                  <a:rPr lang="ja-JP" altLang="en-US">
                    <a:noFill/>
                  </a:rPr>
                  <a:t> </a:t>
                </a:r>
              </a:p>
            </p:txBody>
          </p:sp>
        </mc:Fallback>
      </mc:AlternateContent>
      <p:sp>
        <p:nvSpPr>
          <p:cNvPr id="6" name="スライド番号プレースホルダー 1">
            <a:extLst>
              <a:ext uri="{FF2B5EF4-FFF2-40B4-BE49-F238E27FC236}">
                <a16:creationId xmlns:a16="http://schemas.microsoft.com/office/drawing/2014/main" id="{62A6EF4D-8FBC-4F5D-A763-3A00FA6AF33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オーディオ 12">
            <a:hlinkClick r:id="" action="ppaction://media"/>
            <a:extLst>
              <a:ext uri="{FF2B5EF4-FFF2-40B4-BE49-F238E27FC236}">
                <a16:creationId xmlns:a16="http://schemas.microsoft.com/office/drawing/2014/main" id="{0EDFB6EB-207C-44E1-8F24-30F3A27E403C}"/>
              </a:ext>
            </a:extLst>
          </p:cNvPr>
          <p:cNvPicPr>
            <a:picLocks noChangeAspect="1"/>
          </p:cNvPicPr>
          <p:nvPr>
            <a:audioFile r:link="rId2"/>
            <p:extLst>
              <p:ext uri="{DAA4B4D4-6D71-4841-9C94-3DE7FCFB9230}">
                <p14:media xmlns:p14="http://schemas.microsoft.com/office/powerpoint/2010/main" r:embed="rId3">
                  <p14:trim st="400" end="330"/>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51763092"/>
      </p:ext>
    </p:extLst>
  </p:cSld>
  <p:clrMapOvr>
    <a:masterClrMapping/>
  </p:clrMapOvr>
  <mc:AlternateContent xmlns:mc="http://schemas.openxmlformats.org/markup-compatibility/2006" xmlns:p14="http://schemas.microsoft.com/office/powerpoint/2010/main">
    <mc:Choice Requires="p14">
      <p:transition spd="slow" p14:dur="2000" advTm="46411"/>
    </mc:Choice>
    <mc:Fallback xmlns="">
      <p:transition spd="slow" advTm="4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3F38166-A197-4F20-98FD-4730641BB434}"/>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Advantages of AGLM</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Comparison against Other Models</a:t>
            </a:r>
          </a:p>
        </p:txBody>
      </p:sp>
      <p:sp>
        <p:nvSpPr>
          <p:cNvPr id="5" name="Espace réservé du contenu 2">
            <a:extLst>
              <a:ext uri="{FF2B5EF4-FFF2-40B4-BE49-F238E27FC236}">
                <a16:creationId xmlns:a16="http://schemas.microsoft.com/office/drawing/2014/main" id="{11873738-B137-494E-A30E-F516026C25DD}"/>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Two angles - </a:t>
            </a:r>
            <a:r>
              <a:rPr lang="en-US" sz="2400" dirty="0">
                <a:solidFill>
                  <a:srgbClr val="0066CC"/>
                </a:solidFill>
                <a:latin typeface="Verdana" panose="020B0604030504040204" pitchFamily="34" charset="0"/>
                <a:ea typeface="Verdana" panose="020B0604030504040204" pitchFamily="34" charset="0"/>
              </a:rPr>
              <a:t>interpretability</a:t>
            </a:r>
            <a:r>
              <a:rPr lang="en-US" sz="2400" dirty="0">
                <a:latin typeface="Verdana" panose="020B0604030504040204" pitchFamily="34" charset="0"/>
                <a:ea typeface="Verdana" panose="020B0604030504040204" pitchFamily="34" charset="0"/>
              </a:rPr>
              <a:t> and </a:t>
            </a:r>
            <a:r>
              <a:rPr lang="en-US" sz="2400" dirty="0">
                <a:solidFill>
                  <a:srgbClr val="FE3931"/>
                </a:solidFill>
                <a:latin typeface="Verdana" panose="020B0604030504040204" pitchFamily="34" charset="0"/>
                <a:ea typeface="Verdana" panose="020B0604030504040204" pitchFamily="34" charset="0"/>
              </a:rPr>
              <a:t>prediction accuracy</a:t>
            </a:r>
            <a:endParaRPr lang="en-US" dirty="0">
              <a:solidFill>
                <a:srgbClr val="FE3931"/>
              </a:solidFill>
              <a:latin typeface="Verdana" panose="020B0604030504040204" pitchFamily="34" charset="0"/>
              <a:ea typeface="Verdana" panose="020B0604030504040204" pitchFamily="34" charset="0"/>
            </a:endParaRPr>
          </a:p>
        </p:txBody>
      </p:sp>
      <p:sp>
        <p:nvSpPr>
          <p:cNvPr id="6" name="スライド番号プレースホルダー 1">
            <a:extLst>
              <a:ext uri="{FF2B5EF4-FFF2-40B4-BE49-F238E27FC236}">
                <a16:creationId xmlns:a16="http://schemas.microsoft.com/office/drawing/2014/main" id="{42EDCFB7-B906-44C5-A6AA-4C9E4B998AC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graphicFrame>
            <p:nvGraphicFramePr>
              <p:cNvPr id="7" name="表 3">
                <a:extLst>
                  <a:ext uri="{FF2B5EF4-FFF2-40B4-BE49-F238E27FC236}">
                    <a16:creationId xmlns:a16="http://schemas.microsoft.com/office/drawing/2014/main" id="{FBFCD13F-7737-4E99-90DE-3C76B383B1EC}"/>
                  </a:ext>
                </a:extLst>
              </p:cNvPr>
              <p:cNvGraphicFramePr>
                <a:graphicFrameLocks noGrp="1"/>
              </p:cNvGraphicFramePr>
              <p:nvPr/>
            </p:nvGraphicFramePr>
            <p:xfrm>
              <a:off x="516000" y="2372508"/>
              <a:ext cx="11340647" cy="3506531"/>
            </p:xfrm>
            <a:graphic>
              <a:graphicData uri="http://schemas.openxmlformats.org/drawingml/2006/table">
                <a:tbl>
                  <a:tblPr firstRow="1" bandRow="1">
                    <a:tableStyleId>{5C22544A-7EE6-4342-B048-85BDC9FD1C3A}</a:tableStyleId>
                  </a:tblPr>
                  <a:tblGrid>
                    <a:gridCol w="2376213">
                      <a:extLst>
                        <a:ext uri="{9D8B030D-6E8A-4147-A177-3AD203B41FA5}">
                          <a16:colId xmlns:a16="http://schemas.microsoft.com/office/drawing/2014/main" val="2965856182"/>
                        </a:ext>
                      </a:extLst>
                    </a:gridCol>
                    <a:gridCol w="2556217">
                      <a:extLst>
                        <a:ext uri="{9D8B030D-6E8A-4147-A177-3AD203B41FA5}">
                          <a16:colId xmlns:a16="http://schemas.microsoft.com/office/drawing/2014/main" val="2143002635"/>
                        </a:ext>
                      </a:extLst>
                    </a:gridCol>
                    <a:gridCol w="2556217">
                      <a:extLst>
                        <a:ext uri="{9D8B030D-6E8A-4147-A177-3AD203B41FA5}">
                          <a16:colId xmlns:a16="http://schemas.microsoft.com/office/drawing/2014/main" val="2122225143"/>
                        </a:ext>
                      </a:extLst>
                    </a:gridCol>
                    <a:gridCol w="3852000">
                      <a:extLst>
                        <a:ext uri="{9D8B030D-6E8A-4147-A177-3AD203B41FA5}">
                          <a16:colId xmlns:a16="http://schemas.microsoft.com/office/drawing/2014/main" val="3245827343"/>
                        </a:ext>
                      </a:extLst>
                    </a:gridCol>
                  </a:tblGrid>
                  <a:tr h="695961">
                    <a:tc>
                      <a:txBody>
                        <a:bodyPr/>
                        <a:lstStyle/>
                        <a:p>
                          <a:pPr algn="ctr"/>
                          <a:r>
                            <a:rPr kumimoji="1" lang="en-US" altLang="ja-JP" sz="1600" dirty="0">
                              <a:latin typeface="Verdana" panose="020B0604030504040204" pitchFamily="34" charset="0"/>
                              <a:ea typeface="Verdana" panose="020B0604030504040204" pitchFamily="34" charset="0"/>
                            </a:rPr>
                            <a:t>Model</a:t>
                          </a:r>
                          <a:endParaRPr kumimoji="1" lang="ja-JP" altLang="en-US" sz="1600" dirty="0">
                            <a:latin typeface="Verdana" panose="020B0604030504040204" pitchFamily="34" charset="0"/>
                          </a:endParaRPr>
                        </a:p>
                      </a:txBody>
                      <a:tcPr anchor="ctr"/>
                    </a:tc>
                    <a:tc>
                      <a:txBody>
                        <a:bodyPr/>
                        <a:lstStyle/>
                        <a:p>
                          <a:pPr algn="ctr"/>
                          <a:r>
                            <a:rPr kumimoji="1" lang="en-US" altLang="ja-JP" sz="1600" dirty="0">
                              <a:latin typeface="Verdana" panose="020B0604030504040204" pitchFamily="34" charset="0"/>
                              <a:ea typeface="Verdana" panose="020B0604030504040204" pitchFamily="34" charset="0"/>
                            </a:rPr>
                            <a:t>Interpretability</a:t>
                          </a:r>
                        </a:p>
                        <a:p>
                          <a:pPr algn="ctr"/>
                          <a:r>
                            <a:rPr kumimoji="1" lang="en-US" altLang="ja-JP" sz="1600" dirty="0">
                              <a:latin typeface="Verdana" panose="020B0604030504040204" pitchFamily="34" charset="0"/>
                              <a:ea typeface="Verdana" panose="020B0604030504040204" pitchFamily="34" charset="0"/>
                            </a:rPr>
                            <a:t>(Relative Score)</a:t>
                          </a:r>
                          <a:endParaRPr kumimoji="1" lang="ja-JP" altLang="en-US" sz="1600" dirty="0">
                            <a:latin typeface="Verdana" panose="020B0604030504040204" pitchFamily="34" charset="0"/>
                          </a:endParaRPr>
                        </a:p>
                      </a:txBody>
                      <a:tcPr anchor="ctr"/>
                    </a:tc>
                    <a:tc>
                      <a:txBody>
                        <a:bodyPr/>
                        <a:lstStyle/>
                        <a:p>
                          <a:pPr algn="ctr"/>
                          <a:r>
                            <a:rPr kumimoji="1" lang="en-US" altLang="ja-JP" sz="1600" dirty="0">
                              <a:latin typeface="Verdana" panose="020B0604030504040204" pitchFamily="34" charset="0"/>
                              <a:ea typeface="Verdana" panose="020B0604030504040204" pitchFamily="34" charset="0"/>
                            </a:rPr>
                            <a:t>Prediction Accuracy</a:t>
                          </a:r>
                        </a:p>
                        <a:p>
                          <a:pPr algn="ctr"/>
                          <a:r>
                            <a:rPr kumimoji="1" lang="en-US" altLang="ja-JP" sz="1600" dirty="0">
                              <a:latin typeface="Verdana" panose="020B0604030504040204" pitchFamily="34" charset="0"/>
                              <a:ea typeface="Verdana" panose="020B0604030504040204" pitchFamily="34" charset="0"/>
                            </a:rPr>
                            <a:t>(Relative Score)</a:t>
                          </a:r>
                          <a:endParaRPr kumimoji="1" lang="ja-JP" altLang="en-US" sz="1600" dirty="0">
                            <a:latin typeface="Verdana" panose="020B0604030504040204" pitchFamily="34" charset="0"/>
                          </a:endParaRPr>
                        </a:p>
                      </a:txBody>
                      <a:tcPr anchor="ctr"/>
                    </a:tc>
                    <a:tc>
                      <a:txBody>
                        <a:bodyPr/>
                        <a:lstStyle/>
                        <a:p>
                          <a:pPr algn="ctr"/>
                          <a:r>
                            <a:rPr kumimoji="1" lang="en-US" altLang="ja-JP" sz="1600" dirty="0">
                              <a:latin typeface="Verdana" panose="020B0604030504040204" pitchFamily="34" charset="0"/>
                              <a:ea typeface="Verdana" panose="020B0604030504040204" pitchFamily="34" charset="0"/>
                            </a:rPr>
                            <a:t>Comments</a:t>
                          </a:r>
                          <a:endParaRPr kumimoji="1" lang="ja-JP" altLang="en-US" sz="1600" dirty="0">
                            <a:latin typeface="Verdana" panose="020B0604030504040204" pitchFamily="34" charset="0"/>
                          </a:endParaRPr>
                        </a:p>
                      </a:txBody>
                      <a:tcPr anchor="ctr"/>
                    </a:tc>
                    <a:extLst>
                      <a:ext uri="{0D108BD9-81ED-4DB2-BD59-A6C34878D82A}">
                        <a16:rowId xmlns:a16="http://schemas.microsoft.com/office/drawing/2014/main" val="3189516603"/>
                      </a:ext>
                    </a:extLst>
                  </a:tr>
                  <a:tr h="562114">
                    <a:tc>
                      <a:txBody>
                        <a:bodyPr/>
                        <a:lstStyle/>
                        <a:p>
                          <a:r>
                            <a:rPr kumimoji="1" lang="en-US" altLang="ja-JP" dirty="0">
                              <a:latin typeface="Verdana" panose="020B0604030504040204" pitchFamily="34" charset="0"/>
                              <a:ea typeface="Verdana" panose="020B0604030504040204" pitchFamily="34" charset="0"/>
                            </a:rPr>
                            <a:t>AGLM</a:t>
                          </a:r>
                          <a:endParaRPr kumimoji="1" lang="ja-JP" altLang="en-US" dirty="0">
                            <a:latin typeface="Verdana" panose="020B0604030504040204" pitchFamily="34" charset="0"/>
                          </a:endParaRPr>
                        </a:p>
                      </a:txBody>
                      <a:tcPr anchor="ctr">
                        <a:solidFill>
                          <a:schemeClr val="accent6">
                            <a:lumMod val="40000"/>
                            <a:lumOff val="60000"/>
                          </a:schemeClr>
                        </a:solidFill>
                      </a:tcP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solidFill>
                          <a:schemeClr val="accent6">
                            <a:lumMod val="40000"/>
                            <a:lumOff val="60000"/>
                          </a:schemeClr>
                        </a:solidFill>
                      </a:tcP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solidFill>
                          <a:schemeClr val="accent6">
                            <a:lumMod val="40000"/>
                            <a:lumOff val="60000"/>
                          </a:schemeClr>
                        </a:solidFill>
                      </a:tcPr>
                    </a:tc>
                    <a:tc>
                      <a:txBody>
                        <a:bodyPr/>
                        <a:lstStyle/>
                        <a:p>
                          <a:r>
                            <a:rPr kumimoji="1" lang="en-US" altLang="ja-JP" sz="1400" dirty="0">
                              <a:latin typeface="Verdana" panose="020B0604030504040204" pitchFamily="34" charset="0"/>
                            </a:rPr>
                            <a:t>As mentioned</a:t>
                          </a:r>
                          <a:endParaRPr kumimoji="1" lang="ja-JP" altLang="en-US" sz="1400" dirty="0">
                            <a:latin typeface="Verdana" panose="020B060403050404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1814920775"/>
                      </a:ext>
                    </a:extLst>
                  </a:tr>
                  <a:tr h="562114">
                    <a:tc>
                      <a:txBody>
                        <a:bodyPr/>
                        <a:lstStyle/>
                        <a:p>
                          <a:r>
                            <a:rPr kumimoji="1" lang="en-US" altLang="ja-JP" dirty="0">
                              <a:latin typeface="Verdana" panose="020B0604030504040204" pitchFamily="34" charset="0"/>
                              <a:ea typeface="Verdana" panose="020B0604030504040204" pitchFamily="34" charset="0"/>
                            </a:rPr>
                            <a:t>GLM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Low</a:t>
                          </a:r>
                          <a:endParaRPr kumimoji="1" lang="ja-JP" altLang="en-US" dirty="0">
                            <a:latin typeface="Verdana" panose="020B0604030504040204" pitchFamily="34" charset="0"/>
                          </a:endParaRPr>
                        </a:p>
                      </a:txBody>
                      <a:tcPr anchor="ctr"/>
                    </a:tc>
                    <a:tc>
                      <a:txBody>
                        <a:bodyPr/>
                        <a:lstStyle/>
                        <a:p>
                          <a:pPr marL="285750" indent="-285750">
                            <a:buFont typeface="Arial" panose="020B0604020202020204" pitchFamily="34" charset="0"/>
                            <a:buChar char="•"/>
                          </a:pPr>
                          <a:r>
                            <a:rPr kumimoji="1" lang="en-US" altLang="ja-JP" sz="1400" dirty="0">
                              <a:latin typeface="Verdana" panose="020B0604030504040204" pitchFamily="34" charset="0"/>
                            </a:rPr>
                            <a:t>Clear relationship b/w </a:t>
                          </a:r>
                          <a14:m>
                            <m:oMath xmlns:m="http://schemas.openxmlformats.org/officeDocument/2006/math">
                              <m:r>
                                <a:rPr kumimoji="1" lang="en-US" altLang="ja-JP" sz="1400" i="1" dirty="0" smtClean="0">
                                  <a:latin typeface="Cambria Math" panose="02040503050406030204" pitchFamily="18" charset="0"/>
                                </a:rPr>
                                <m:t>𝑦</m:t>
                              </m:r>
                            </m:oMath>
                          </a14:m>
                          <a:r>
                            <a:rPr kumimoji="1" lang="en-US" altLang="ja-JP" sz="1400" dirty="0">
                              <a:latin typeface="Verdana" panose="020B0604030504040204" pitchFamily="34" charset="0"/>
                            </a:rPr>
                            <a:t> and </a:t>
                          </a:r>
                          <a14:m>
                            <m:oMath xmlns:m="http://schemas.openxmlformats.org/officeDocument/2006/math">
                              <m:r>
                                <a:rPr kumimoji="1" lang="en-US" altLang="ja-JP" sz="1400" b="1" i="1" dirty="0" smtClean="0">
                                  <a:latin typeface="Cambria Math" panose="02040503050406030204" pitchFamily="18" charset="0"/>
                                </a:rPr>
                                <m:t>𝒙</m:t>
                              </m:r>
                            </m:oMath>
                          </a14:m>
                          <a:endParaRPr kumimoji="1" lang="en-US" altLang="ja-JP" sz="1400" b="1" dirty="0">
                            <a:latin typeface="Verdana" panose="020B0604030504040204" pitchFamily="34" charset="0"/>
                          </a:endParaRPr>
                        </a:p>
                        <a:p>
                          <a:pPr marL="285750" indent="-285750">
                            <a:buFont typeface="Arial" panose="020B0604020202020204" pitchFamily="34" charset="0"/>
                            <a:buChar char="•"/>
                          </a:pPr>
                          <a:r>
                            <a:rPr kumimoji="1" lang="en-US" altLang="ja-JP" sz="1400" dirty="0">
                              <a:latin typeface="Verdana" panose="020B0604030504040204" pitchFamily="34" charset="0"/>
                            </a:rPr>
                            <a:t>Manual feature selection needed</a:t>
                          </a:r>
                          <a:endParaRPr kumimoji="1" lang="ja-JP" altLang="en-US" sz="1400" dirty="0">
                            <a:latin typeface="Verdana" panose="020B0604030504040204" pitchFamily="34" charset="0"/>
                          </a:endParaRPr>
                        </a:p>
                      </a:txBody>
                      <a:tcPr anchor="ctr"/>
                    </a:tc>
                    <a:extLst>
                      <a:ext uri="{0D108BD9-81ED-4DB2-BD59-A6C34878D82A}">
                        <a16:rowId xmlns:a16="http://schemas.microsoft.com/office/drawing/2014/main" val="3244078160"/>
                      </a:ext>
                    </a:extLst>
                  </a:tr>
                  <a:tr h="562114">
                    <a:tc>
                      <a:txBody>
                        <a:bodyPr/>
                        <a:lstStyle/>
                        <a:p>
                          <a:r>
                            <a:rPr kumimoji="1" lang="en-US" altLang="ja-JP" dirty="0">
                              <a:latin typeface="Verdana" panose="020B0604030504040204" pitchFamily="34" charset="0"/>
                              <a:ea typeface="Verdana" panose="020B0604030504040204" pitchFamily="34" charset="0"/>
                            </a:rPr>
                            <a:t>Regularized GLM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Medium</a:t>
                          </a:r>
                          <a:endParaRPr kumimoji="1" lang="ja-JP" altLang="en-US" dirty="0">
                            <a:latin typeface="Verdana" panose="020B0604030504040204" pitchFamily="34" charset="0"/>
                          </a:endParaRPr>
                        </a:p>
                      </a:txBody>
                      <a:tcPr anchor="ctr"/>
                    </a:tc>
                    <a:tc>
                      <a:txBody>
                        <a:bodyPr/>
                        <a:lstStyle/>
                        <a:p>
                          <a:pPr marL="285750" indent="-285750">
                            <a:buFont typeface="Arial" panose="020B0604020202020204" pitchFamily="34" charset="0"/>
                            <a:buChar char="•"/>
                          </a:pPr>
                          <a:r>
                            <a:rPr kumimoji="1" lang="en-US" altLang="ja-JP" sz="1400" dirty="0">
                              <a:latin typeface="Verdana" panose="020B0604030504040204" pitchFamily="34" charset="0"/>
                            </a:rPr>
                            <a:t>Clear relationship b/w </a:t>
                          </a:r>
                          <a14:m>
                            <m:oMath xmlns:m="http://schemas.openxmlformats.org/officeDocument/2006/math">
                              <m:r>
                                <a:rPr kumimoji="1" lang="en-US" altLang="ja-JP" sz="1400" i="1" dirty="0" smtClean="0">
                                  <a:latin typeface="Cambria Math" panose="02040503050406030204" pitchFamily="18" charset="0"/>
                                </a:rPr>
                                <m:t>𝑦</m:t>
                              </m:r>
                            </m:oMath>
                          </a14:m>
                          <a:r>
                            <a:rPr kumimoji="1" lang="en-US" altLang="ja-JP" sz="1400" dirty="0">
                              <a:latin typeface="Verdana" panose="020B0604030504040204" pitchFamily="34" charset="0"/>
                            </a:rPr>
                            <a:t> and </a:t>
                          </a:r>
                          <a14:m>
                            <m:oMath xmlns:m="http://schemas.openxmlformats.org/officeDocument/2006/math">
                              <m:r>
                                <a:rPr kumimoji="1" lang="en-US" altLang="ja-JP" sz="1400" b="1" i="1" dirty="0" smtClean="0">
                                  <a:latin typeface="Cambria Math" panose="02040503050406030204" pitchFamily="18" charset="0"/>
                                </a:rPr>
                                <m:t>𝒙</m:t>
                              </m:r>
                            </m:oMath>
                          </a14:m>
                          <a:endParaRPr kumimoji="1" lang="en-US" altLang="ja-JP" sz="1400" b="1" dirty="0">
                            <a:latin typeface="Verdana" panose="020B0604030504040204" pitchFamily="34" charset="0"/>
                          </a:endParaRPr>
                        </a:p>
                        <a:p>
                          <a:pPr marL="285750" indent="-285750">
                            <a:buFont typeface="Arial" panose="020B0604020202020204" pitchFamily="34" charset="0"/>
                            <a:buChar char="•"/>
                          </a:pPr>
                          <a:r>
                            <a:rPr kumimoji="1" lang="en-US" altLang="ja-JP" sz="1400" dirty="0">
                              <a:latin typeface="Verdana" panose="020B0604030504040204" pitchFamily="34" charset="0"/>
                            </a:rPr>
                            <a:t>Need elaboration on non-linearity</a:t>
                          </a:r>
                          <a:endParaRPr kumimoji="1" lang="ja-JP" altLang="en-US" sz="1400" dirty="0">
                            <a:latin typeface="Verdana" panose="020B0604030504040204" pitchFamily="34" charset="0"/>
                          </a:endParaRPr>
                        </a:p>
                      </a:txBody>
                      <a:tcPr anchor="ctr"/>
                    </a:tc>
                    <a:extLst>
                      <a:ext uri="{0D108BD9-81ED-4DB2-BD59-A6C34878D82A}">
                        <a16:rowId xmlns:a16="http://schemas.microsoft.com/office/drawing/2014/main" val="3403769795"/>
                      </a:ext>
                    </a:extLst>
                  </a:tr>
                  <a:tr h="562114">
                    <a:tc>
                      <a:txBody>
                        <a:bodyPr/>
                        <a:lstStyle/>
                        <a:p>
                          <a:r>
                            <a:rPr kumimoji="1" lang="en-US" altLang="ja-JP" dirty="0">
                              <a:latin typeface="Verdana" panose="020B0604030504040204" pitchFamily="34" charset="0"/>
                              <a:ea typeface="Verdana" panose="020B0604030504040204" pitchFamily="34" charset="0"/>
                            </a:rPr>
                            <a:t>GAM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Medium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pPr marL="285750" indent="-285750">
                            <a:buFont typeface="Arial" panose="020B0604020202020204" pitchFamily="34" charset="0"/>
                            <a:buChar char="•"/>
                          </a:pPr>
                          <a:r>
                            <a:rPr kumimoji="1" lang="en-US" altLang="ja-JP" sz="1400" dirty="0">
                              <a:latin typeface="Verdana" panose="020B0604030504040204" pitchFamily="34" charset="0"/>
                            </a:rPr>
                            <a:t>Clear relationship b/w </a:t>
                          </a:r>
                          <a14:m>
                            <m:oMath xmlns:m="http://schemas.openxmlformats.org/officeDocument/2006/math">
                              <m:r>
                                <a:rPr kumimoji="1" lang="en-US" altLang="ja-JP" sz="1400" i="1" dirty="0" smtClean="0">
                                  <a:latin typeface="Cambria Math" panose="02040503050406030204" pitchFamily="18" charset="0"/>
                                </a:rPr>
                                <m:t>𝑦</m:t>
                              </m:r>
                            </m:oMath>
                          </a14:m>
                          <a:r>
                            <a:rPr kumimoji="1" lang="en-US" altLang="ja-JP" sz="1400" dirty="0">
                              <a:latin typeface="Verdana" panose="020B0604030504040204" pitchFamily="34" charset="0"/>
                            </a:rPr>
                            <a:t> and </a:t>
                          </a:r>
                          <a14:m>
                            <m:oMath xmlns:m="http://schemas.openxmlformats.org/officeDocument/2006/math">
                              <m:r>
                                <a:rPr kumimoji="1" lang="en-US" altLang="ja-JP" sz="1400" b="1" i="1" dirty="0" smtClean="0">
                                  <a:latin typeface="Cambria Math" panose="02040503050406030204" pitchFamily="18" charset="0"/>
                                </a:rPr>
                                <m:t>𝒙</m:t>
                              </m:r>
                            </m:oMath>
                          </a14:m>
                          <a:endParaRPr kumimoji="1" lang="en-US" altLang="ja-JP" sz="1400" b="1" dirty="0">
                            <a:latin typeface="Verdana" panose="020B0604030504040204" pitchFamily="34" charset="0"/>
                          </a:endParaRPr>
                        </a:p>
                        <a:p>
                          <a:pPr marL="285750" indent="-285750">
                            <a:buFont typeface="Arial" panose="020B0604020202020204" pitchFamily="34" charset="0"/>
                            <a:buChar char="•"/>
                          </a:pPr>
                          <a:r>
                            <a:rPr kumimoji="1" lang="en-US" altLang="ja-JP" sz="1400" dirty="0">
                              <a:latin typeface="Verdana" panose="020B0604030504040204" pitchFamily="34" charset="0"/>
                            </a:rPr>
                            <a:t>Smoothing can be less interpretable</a:t>
                          </a:r>
                          <a:endParaRPr kumimoji="1" lang="ja-JP" altLang="en-US" sz="1400" dirty="0">
                            <a:latin typeface="Verdana" panose="020B0604030504040204" pitchFamily="34" charset="0"/>
                          </a:endParaRPr>
                        </a:p>
                      </a:txBody>
                      <a:tcPr anchor="ctr"/>
                    </a:tc>
                    <a:extLst>
                      <a:ext uri="{0D108BD9-81ED-4DB2-BD59-A6C34878D82A}">
                        <a16:rowId xmlns:a16="http://schemas.microsoft.com/office/drawing/2014/main" val="1014765450"/>
                      </a:ext>
                    </a:extLst>
                  </a:tr>
                  <a:tr h="562114">
                    <a:tc>
                      <a:txBody>
                        <a:bodyPr/>
                        <a:lstStyle/>
                        <a:p>
                          <a:r>
                            <a:rPr kumimoji="1" lang="en-US" altLang="ja-JP" dirty="0">
                              <a:latin typeface="Verdana" panose="020B0604030504040204" pitchFamily="34" charset="0"/>
                              <a:ea typeface="Verdana" panose="020B0604030504040204" pitchFamily="34" charset="0"/>
                            </a:rPr>
                            <a:t>Tree model (GBM)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Low</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pPr marL="285750" indent="-285750">
                            <a:buFont typeface="Arial" panose="020B0604020202020204" pitchFamily="34" charset="0"/>
                            <a:buChar char="•"/>
                          </a:pPr>
                          <a:r>
                            <a:rPr kumimoji="1" lang="en-US" altLang="ja-JP" sz="1400" dirty="0">
                              <a:latin typeface="Verdana" panose="020B0604030504040204" pitchFamily="34" charset="0"/>
                            </a:rPr>
                            <a:t>Not clear relationship b/w </a:t>
                          </a:r>
                          <a14:m>
                            <m:oMath xmlns:m="http://schemas.openxmlformats.org/officeDocument/2006/math">
                              <m:r>
                                <a:rPr kumimoji="1" lang="en-US" altLang="ja-JP" sz="1400" i="1" dirty="0" smtClean="0">
                                  <a:latin typeface="Cambria Math" panose="02040503050406030204" pitchFamily="18" charset="0"/>
                                </a:rPr>
                                <m:t>𝑦</m:t>
                              </m:r>
                            </m:oMath>
                          </a14:m>
                          <a:r>
                            <a:rPr kumimoji="1" lang="en-US" altLang="ja-JP" sz="1400" dirty="0">
                              <a:latin typeface="Verdana" panose="020B0604030504040204" pitchFamily="34" charset="0"/>
                            </a:rPr>
                            <a:t> and </a:t>
                          </a:r>
                          <a14:m>
                            <m:oMath xmlns:m="http://schemas.openxmlformats.org/officeDocument/2006/math">
                              <m:r>
                                <a:rPr kumimoji="1" lang="en-US" altLang="ja-JP" sz="1400" b="1" i="1" dirty="0" smtClean="0">
                                  <a:latin typeface="Cambria Math" panose="02040503050406030204" pitchFamily="18" charset="0"/>
                                </a:rPr>
                                <m:t>𝒙</m:t>
                              </m:r>
                            </m:oMath>
                          </a14:m>
                          <a:endParaRPr kumimoji="1" lang="en-US" altLang="ja-JP" sz="1400" b="1" dirty="0">
                            <a:latin typeface="Verdana" panose="020B0604030504040204" pitchFamily="34" charset="0"/>
                          </a:endParaRPr>
                        </a:p>
                        <a:p>
                          <a:pPr marL="285750" indent="-285750">
                            <a:buFont typeface="Arial" panose="020B0604020202020204" pitchFamily="34" charset="0"/>
                            <a:buChar char="•"/>
                          </a:pPr>
                          <a:r>
                            <a:rPr kumimoji="1" lang="en-US" altLang="ja-JP" sz="1400" dirty="0">
                              <a:latin typeface="Verdana" panose="020B0604030504040204" pitchFamily="34" charset="0"/>
                            </a:rPr>
                            <a:t>Capture non-linearity well</a:t>
                          </a:r>
                          <a:endParaRPr kumimoji="1" lang="ja-JP" altLang="en-US" sz="1400" dirty="0">
                            <a:latin typeface="Verdana" panose="020B0604030504040204" pitchFamily="34" charset="0"/>
                          </a:endParaRPr>
                        </a:p>
                      </a:txBody>
                      <a:tcPr anchor="ctr"/>
                    </a:tc>
                    <a:extLst>
                      <a:ext uri="{0D108BD9-81ED-4DB2-BD59-A6C34878D82A}">
                        <a16:rowId xmlns:a16="http://schemas.microsoft.com/office/drawing/2014/main" val="4016911207"/>
                      </a:ext>
                    </a:extLst>
                  </a:tr>
                </a:tbl>
              </a:graphicData>
            </a:graphic>
          </p:graphicFrame>
        </mc:Choice>
        <mc:Fallback xmlns="">
          <p:graphicFrame>
            <p:nvGraphicFramePr>
              <p:cNvPr id="7" name="表 3">
                <a:extLst>
                  <a:ext uri="{FF2B5EF4-FFF2-40B4-BE49-F238E27FC236}">
                    <a16:creationId xmlns:a16="http://schemas.microsoft.com/office/drawing/2014/main" id="{FBFCD13F-7737-4E99-90DE-3C76B383B1EC}"/>
                  </a:ext>
                </a:extLst>
              </p:cNvPr>
              <p:cNvGraphicFramePr>
                <a:graphicFrameLocks noGrp="1"/>
              </p:cNvGraphicFramePr>
              <p:nvPr/>
            </p:nvGraphicFramePr>
            <p:xfrm>
              <a:off x="516000" y="2372508"/>
              <a:ext cx="11340647" cy="3506531"/>
            </p:xfrm>
            <a:graphic>
              <a:graphicData uri="http://schemas.openxmlformats.org/drawingml/2006/table">
                <a:tbl>
                  <a:tblPr firstRow="1" bandRow="1">
                    <a:tableStyleId>{5C22544A-7EE6-4342-B048-85BDC9FD1C3A}</a:tableStyleId>
                  </a:tblPr>
                  <a:tblGrid>
                    <a:gridCol w="2376213">
                      <a:extLst>
                        <a:ext uri="{9D8B030D-6E8A-4147-A177-3AD203B41FA5}">
                          <a16:colId xmlns:a16="http://schemas.microsoft.com/office/drawing/2014/main" val="2965856182"/>
                        </a:ext>
                      </a:extLst>
                    </a:gridCol>
                    <a:gridCol w="2556217">
                      <a:extLst>
                        <a:ext uri="{9D8B030D-6E8A-4147-A177-3AD203B41FA5}">
                          <a16:colId xmlns:a16="http://schemas.microsoft.com/office/drawing/2014/main" val="2143002635"/>
                        </a:ext>
                      </a:extLst>
                    </a:gridCol>
                    <a:gridCol w="2556217">
                      <a:extLst>
                        <a:ext uri="{9D8B030D-6E8A-4147-A177-3AD203B41FA5}">
                          <a16:colId xmlns:a16="http://schemas.microsoft.com/office/drawing/2014/main" val="2122225143"/>
                        </a:ext>
                      </a:extLst>
                    </a:gridCol>
                    <a:gridCol w="3852000">
                      <a:extLst>
                        <a:ext uri="{9D8B030D-6E8A-4147-A177-3AD203B41FA5}">
                          <a16:colId xmlns:a16="http://schemas.microsoft.com/office/drawing/2014/main" val="3245827343"/>
                        </a:ext>
                      </a:extLst>
                    </a:gridCol>
                  </a:tblGrid>
                  <a:tr h="695961">
                    <a:tc>
                      <a:txBody>
                        <a:bodyPr/>
                        <a:lstStyle/>
                        <a:p>
                          <a:pPr algn="ctr"/>
                          <a:r>
                            <a:rPr kumimoji="1" lang="en-US" altLang="ja-JP" sz="1600" dirty="0">
                              <a:latin typeface="Verdana" panose="020B0604030504040204" pitchFamily="34" charset="0"/>
                              <a:ea typeface="Verdana" panose="020B0604030504040204" pitchFamily="34" charset="0"/>
                            </a:rPr>
                            <a:t>Model</a:t>
                          </a:r>
                          <a:endParaRPr kumimoji="1" lang="ja-JP" altLang="en-US" sz="1600" dirty="0">
                            <a:latin typeface="Verdana" panose="020B0604030504040204" pitchFamily="34" charset="0"/>
                          </a:endParaRPr>
                        </a:p>
                      </a:txBody>
                      <a:tcPr anchor="ctr"/>
                    </a:tc>
                    <a:tc>
                      <a:txBody>
                        <a:bodyPr/>
                        <a:lstStyle/>
                        <a:p>
                          <a:pPr algn="ctr"/>
                          <a:r>
                            <a:rPr kumimoji="1" lang="en-US" altLang="ja-JP" sz="1600" dirty="0">
                              <a:latin typeface="Verdana" panose="020B0604030504040204" pitchFamily="34" charset="0"/>
                              <a:ea typeface="Verdana" panose="020B0604030504040204" pitchFamily="34" charset="0"/>
                            </a:rPr>
                            <a:t>Interpretability</a:t>
                          </a:r>
                        </a:p>
                        <a:p>
                          <a:pPr algn="ctr"/>
                          <a:r>
                            <a:rPr kumimoji="1" lang="en-US" altLang="ja-JP" sz="1600" dirty="0">
                              <a:latin typeface="Verdana" panose="020B0604030504040204" pitchFamily="34" charset="0"/>
                              <a:ea typeface="Verdana" panose="020B0604030504040204" pitchFamily="34" charset="0"/>
                            </a:rPr>
                            <a:t>(Relative Score)</a:t>
                          </a:r>
                          <a:endParaRPr kumimoji="1" lang="ja-JP" altLang="en-US" sz="1600" dirty="0">
                            <a:latin typeface="Verdana" panose="020B0604030504040204" pitchFamily="34" charset="0"/>
                          </a:endParaRPr>
                        </a:p>
                      </a:txBody>
                      <a:tcPr anchor="ctr"/>
                    </a:tc>
                    <a:tc>
                      <a:txBody>
                        <a:bodyPr/>
                        <a:lstStyle/>
                        <a:p>
                          <a:pPr algn="ctr"/>
                          <a:r>
                            <a:rPr kumimoji="1" lang="en-US" altLang="ja-JP" sz="1600" dirty="0">
                              <a:latin typeface="Verdana" panose="020B0604030504040204" pitchFamily="34" charset="0"/>
                              <a:ea typeface="Verdana" panose="020B0604030504040204" pitchFamily="34" charset="0"/>
                            </a:rPr>
                            <a:t>Prediction Accuracy</a:t>
                          </a:r>
                        </a:p>
                        <a:p>
                          <a:pPr algn="ctr"/>
                          <a:r>
                            <a:rPr kumimoji="1" lang="en-US" altLang="ja-JP" sz="1600" dirty="0">
                              <a:latin typeface="Verdana" panose="020B0604030504040204" pitchFamily="34" charset="0"/>
                              <a:ea typeface="Verdana" panose="020B0604030504040204" pitchFamily="34" charset="0"/>
                            </a:rPr>
                            <a:t>(Relative Score)</a:t>
                          </a:r>
                          <a:endParaRPr kumimoji="1" lang="ja-JP" altLang="en-US" sz="1600" dirty="0">
                            <a:latin typeface="Verdana" panose="020B0604030504040204" pitchFamily="34" charset="0"/>
                          </a:endParaRPr>
                        </a:p>
                      </a:txBody>
                      <a:tcPr anchor="ctr"/>
                    </a:tc>
                    <a:tc>
                      <a:txBody>
                        <a:bodyPr/>
                        <a:lstStyle/>
                        <a:p>
                          <a:pPr algn="ctr"/>
                          <a:r>
                            <a:rPr kumimoji="1" lang="en-US" altLang="ja-JP" sz="1600" dirty="0">
                              <a:latin typeface="Verdana" panose="020B0604030504040204" pitchFamily="34" charset="0"/>
                              <a:ea typeface="Verdana" panose="020B0604030504040204" pitchFamily="34" charset="0"/>
                            </a:rPr>
                            <a:t>Comments</a:t>
                          </a:r>
                          <a:endParaRPr kumimoji="1" lang="ja-JP" altLang="en-US" sz="1600" dirty="0">
                            <a:latin typeface="Verdana" panose="020B0604030504040204" pitchFamily="34" charset="0"/>
                          </a:endParaRPr>
                        </a:p>
                      </a:txBody>
                      <a:tcPr anchor="ctr"/>
                    </a:tc>
                    <a:extLst>
                      <a:ext uri="{0D108BD9-81ED-4DB2-BD59-A6C34878D82A}">
                        <a16:rowId xmlns:a16="http://schemas.microsoft.com/office/drawing/2014/main" val="3189516603"/>
                      </a:ext>
                    </a:extLst>
                  </a:tr>
                  <a:tr h="562114">
                    <a:tc>
                      <a:txBody>
                        <a:bodyPr/>
                        <a:lstStyle/>
                        <a:p>
                          <a:r>
                            <a:rPr kumimoji="1" lang="en-US" altLang="ja-JP" dirty="0">
                              <a:latin typeface="Verdana" panose="020B0604030504040204" pitchFamily="34" charset="0"/>
                              <a:ea typeface="Verdana" panose="020B0604030504040204" pitchFamily="34" charset="0"/>
                            </a:rPr>
                            <a:t>AGLM</a:t>
                          </a:r>
                          <a:endParaRPr kumimoji="1" lang="ja-JP" altLang="en-US" dirty="0">
                            <a:latin typeface="Verdana" panose="020B0604030504040204" pitchFamily="34" charset="0"/>
                          </a:endParaRPr>
                        </a:p>
                      </a:txBody>
                      <a:tcPr anchor="ctr">
                        <a:solidFill>
                          <a:schemeClr val="accent6">
                            <a:lumMod val="40000"/>
                            <a:lumOff val="60000"/>
                          </a:schemeClr>
                        </a:solidFill>
                      </a:tcP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solidFill>
                          <a:schemeClr val="accent6">
                            <a:lumMod val="40000"/>
                            <a:lumOff val="60000"/>
                          </a:schemeClr>
                        </a:solidFill>
                      </a:tcP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solidFill>
                          <a:schemeClr val="accent6">
                            <a:lumMod val="40000"/>
                            <a:lumOff val="60000"/>
                          </a:schemeClr>
                        </a:solidFill>
                      </a:tcPr>
                    </a:tc>
                    <a:tc>
                      <a:txBody>
                        <a:bodyPr/>
                        <a:lstStyle/>
                        <a:p>
                          <a:r>
                            <a:rPr kumimoji="1" lang="en-US" altLang="ja-JP" sz="1400" dirty="0">
                              <a:latin typeface="Verdana" panose="020B0604030504040204" pitchFamily="34" charset="0"/>
                            </a:rPr>
                            <a:t>As mentioned</a:t>
                          </a:r>
                          <a:endParaRPr kumimoji="1" lang="ja-JP" altLang="en-US" sz="1400" dirty="0">
                            <a:latin typeface="Verdana" panose="020B060403050404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1814920775"/>
                      </a:ext>
                    </a:extLst>
                  </a:tr>
                  <a:tr h="562114">
                    <a:tc>
                      <a:txBody>
                        <a:bodyPr/>
                        <a:lstStyle/>
                        <a:p>
                          <a:r>
                            <a:rPr kumimoji="1" lang="en-US" altLang="ja-JP" dirty="0">
                              <a:latin typeface="Verdana" panose="020B0604030504040204" pitchFamily="34" charset="0"/>
                              <a:ea typeface="Verdana" panose="020B0604030504040204" pitchFamily="34" charset="0"/>
                            </a:rPr>
                            <a:t>GLM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Low</a:t>
                          </a:r>
                          <a:endParaRPr kumimoji="1" lang="ja-JP" altLang="en-US" dirty="0">
                            <a:latin typeface="Verdana" panose="020B0604030504040204" pitchFamily="34" charset="0"/>
                          </a:endParaRPr>
                        </a:p>
                      </a:txBody>
                      <a:tcPr anchor="ctr"/>
                    </a:tc>
                    <a:tc>
                      <a:txBody>
                        <a:bodyPr/>
                        <a:lstStyle/>
                        <a:p>
                          <a:endParaRPr lang="fr-FR"/>
                        </a:p>
                      </a:txBody>
                      <a:tcPr anchor="ctr">
                        <a:blipFill>
                          <a:blip r:embed="rId7"/>
                          <a:stretch>
                            <a:fillRect l="-194620" t="-226087" r="-791" b="-307609"/>
                          </a:stretch>
                        </a:blipFill>
                      </a:tcPr>
                    </a:tc>
                    <a:extLst>
                      <a:ext uri="{0D108BD9-81ED-4DB2-BD59-A6C34878D82A}">
                        <a16:rowId xmlns:a16="http://schemas.microsoft.com/office/drawing/2014/main" val="3244078160"/>
                      </a:ext>
                    </a:extLst>
                  </a:tr>
                  <a:tr h="562114">
                    <a:tc>
                      <a:txBody>
                        <a:bodyPr/>
                        <a:lstStyle/>
                        <a:p>
                          <a:r>
                            <a:rPr kumimoji="1" lang="en-US" altLang="ja-JP" dirty="0">
                              <a:latin typeface="Verdana" panose="020B0604030504040204" pitchFamily="34" charset="0"/>
                              <a:ea typeface="Verdana" panose="020B0604030504040204" pitchFamily="34" charset="0"/>
                            </a:rPr>
                            <a:t>Regularized GLM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Medium</a:t>
                          </a:r>
                          <a:endParaRPr kumimoji="1" lang="ja-JP" altLang="en-US" dirty="0">
                            <a:latin typeface="Verdana" panose="020B0604030504040204" pitchFamily="34" charset="0"/>
                          </a:endParaRPr>
                        </a:p>
                      </a:txBody>
                      <a:tcPr anchor="ctr"/>
                    </a:tc>
                    <a:tc>
                      <a:txBody>
                        <a:bodyPr/>
                        <a:lstStyle/>
                        <a:p>
                          <a:endParaRPr lang="fr-FR"/>
                        </a:p>
                      </a:txBody>
                      <a:tcPr anchor="ctr">
                        <a:blipFill>
                          <a:blip r:embed="rId7"/>
                          <a:stretch>
                            <a:fillRect l="-194620" t="-326087" r="-791" b="-207609"/>
                          </a:stretch>
                        </a:blipFill>
                      </a:tcPr>
                    </a:tc>
                    <a:extLst>
                      <a:ext uri="{0D108BD9-81ED-4DB2-BD59-A6C34878D82A}">
                        <a16:rowId xmlns:a16="http://schemas.microsoft.com/office/drawing/2014/main" val="3403769795"/>
                      </a:ext>
                    </a:extLst>
                  </a:tr>
                  <a:tr h="562114">
                    <a:tc>
                      <a:txBody>
                        <a:bodyPr/>
                        <a:lstStyle/>
                        <a:p>
                          <a:r>
                            <a:rPr kumimoji="1" lang="en-US" altLang="ja-JP" dirty="0">
                              <a:latin typeface="Verdana" panose="020B0604030504040204" pitchFamily="34" charset="0"/>
                              <a:ea typeface="Verdana" panose="020B0604030504040204" pitchFamily="34" charset="0"/>
                            </a:rPr>
                            <a:t>GAM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Medium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endParaRPr lang="fr-FR"/>
                        </a:p>
                      </a:txBody>
                      <a:tcPr anchor="ctr">
                        <a:blipFill>
                          <a:blip r:embed="rId7"/>
                          <a:stretch>
                            <a:fillRect l="-194620" t="-421505" r="-791" b="-105376"/>
                          </a:stretch>
                        </a:blipFill>
                      </a:tcPr>
                    </a:tc>
                    <a:extLst>
                      <a:ext uri="{0D108BD9-81ED-4DB2-BD59-A6C34878D82A}">
                        <a16:rowId xmlns:a16="http://schemas.microsoft.com/office/drawing/2014/main" val="1014765450"/>
                      </a:ext>
                    </a:extLst>
                  </a:tr>
                  <a:tr h="562114">
                    <a:tc>
                      <a:txBody>
                        <a:bodyPr/>
                        <a:lstStyle/>
                        <a:p>
                          <a:r>
                            <a:rPr kumimoji="1" lang="en-US" altLang="ja-JP" dirty="0">
                              <a:latin typeface="Verdana" panose="020B0604030504040204" pitchFamily="34" charset="0"/>
                              <a:ea typeface="Verdana" panose="020B0604030504040204" pitchFamily="34" charset="0"/>
                            </a:rPr>
                            <a:t>Tree model (GBM)</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Low</a:t>
                          </a:r>
                          <a:endParaRPr kumimoji="1" lang="ja-JP" altLang="en-US" dirty="0">
                            <a:latin typeface="Verdana" panose="020B0604030504040204" pitchFamily="34" charset="0"/>
                          </a:endParaRPr>
                        </a:p>
                      </a:txBody>
                      <a:tcPr anchor="ctr"/>
                    </a:tc>
                    <a:tc>
                      <a:txBody>
                        <a:bodyPr/>
                        <a:lstStyle/>
                        <a:p>
                          <a:pPr algn="ctr"/>
                          <a:r>
                            <a:rPr kumimoji="1" lang="en-US" altLang="ja-JP" dirty="0">
                              <a:latin typeface="Verdana" panose="020B0604030504040204" pitchFamily="34" charset="0"/>
                            </a:rPr>
                            <a:t>High</a:t>
                          </a:r>
                          <a:endParaRPr kumimoji="1" lang="ja-JP" altLang="en-US" dirty="0">
                            <a:latin typeface="Verdana" panose="020B0604030504040204" pitchFamily="34" charset="0"/>
                          </a:endParaRPr>
                        </a:p>
                      </a:txBody>
                      <a:tcPr anchor="ctr"/>
                    </a:tc>
                    <a:tc>
                      <a:txBody>
                        <a:bodyPr/>
                        <a:lstStyle/>
                        <a:p>
                          <a:endParaRPr lang="fr-FR"/>
                        </a:p>
                      </a:txBody>
                      <a:tcPr anchor="ctr">
                        <a:blipFill>
                          <a:blip r:embed="rId7"/>
                          <a:stretch>
                            <a:fillRect l="-194620" t="-527174" r="-791" b="-6522"/>
                          </a:stretch>
                        </a:blipFill>
                      </a:tcPr>
                    </a:tc>
                    <a:extLst>
                      <a:ext uri="{0D108BD9-81ED-4DB2-BD59-A6C34878D82A}">
                        <a16:rowId xmlns:a16="http://schemas.microsoft.com/office/drawing/2014/main" val="4016911207"/>
                      </a:ext>
                    </a:extLst>
                  </a:tr>
                </a:tbl>
              </a:graphicData>
            </a:graphic>
          </p:graphicFrame>
        </mc:Fallback>
      </mc:AlternateContent>
      <p:sp>
        <p:nvSpPr>
          <p:cNvPr id="8" name="テキスト ボックス 6">
            <a:extLst>
              <a:ext uri="{FF2B5EF4-FFF2-40B4-BE49-F238E27FC236}">
                <a16:creationId xmlns:a16="http://schemas.microsoft.com/office/drawing/2014/main" id="{C820DBB7-E334-4479-89C5-0886561170E4}"/>
              </a:ext>
            </a:extLst>
          </p:cNvPr>
          <p:cNvSpPr txBox="1"/>
          <p:nvPr/>
        </p:nvSpPr>
        <p:spPr>
          <a:xfrm>
            <a:off x="1248629" y="5946508"/>
            <a:ext cx="9694742" cy="73866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rPr>
              <a:t>Evaluation reference: (of course, it depends the case)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rPr>
              <a:t>Interpretability - does the model have clear relationship between response variable and features?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rPr>
              <a:t>Prediction Accuracy - does the model have a measure against non-linearity?</a:t>
            </a:r>
            <a:endParaRPr kumimoji="1" lang="ja-JP" altLang="en-US" sz="1400" b="0"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pic>
        <p:nvPicPr>
          <p:cNvPr id="15" name="オーディオ 14">
            <a:hlinkClick r:id="" action="ppaction://media"/>
            <a:extLst>
              <a:ext uri="{FF2B5EF4-FFF2-40B4-BE49-F238E27FC236}">
                <a16:creationId xmlns:a16="http://schemas.microsoft.com/office/drawing/2014/main" id="{B6368717-949F-4235-A7EB-B7CDE5DC7A82}"/>
              </a:ext>
            </a:extLst>
          </p:cNvPr>
          <p:cNvPicPr>
            <a:picLocks noChangeAspect="1"/>
          </p:cNvPicPr>
          <p:nvPr>
            <a:audioFile r:link="rId2"/>
            <p:extLst>
              <p:ext uri="{DAA4B4D4-6D71-4841-9C94-3DE7FCFB9230}">
                <p14:media xmlns:p14="http://schemas.microsoft.com/office/powerpoint/2010/main" r:embed="rId3">
                  <p14:trim end="3469.2517"/>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30171706"/>
      </p:ext>
    </p:extLst>
  </p:cSld>
  <p:clrMapOvr>
    <a:masterClrMapping/>
  </p:clrMapOvr>
  <mc:AlternateContent xmlns:mc="http://schemas.openxmlformats.org/markup-compatibility/2006" xmlns:p14="http://schemas.microsoft.com/office/powerpoint/2010/main">
    <mc:Choice Requires="p14">
      <p:transition spd="slow" p14:dur="2000" advTm="86898"/>
    </mc:Choice>
    <mc:Fallback xmlns="">
      <p:transition spd="slow" advTm="8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DF9566A5-16A8-45AE-915D-82B1422A71D7}"/>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D77FFADB-57A0-400D-B012-F2A2854CF386}"/>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BBD9CA41-AED4-417F-A31B-2CC1F8AF463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オーディオ 7">
            <a:hlinkClick r:id="" action="ppaction://media"/>
            <a:extLst>
              <a:ext uri="{FF2B5EF4-FFF2-40B4-BE49-F238E27FC236}">
                <a16:creationId xmlns:a16="http://schemas.microsoft.com/office/drawing/2014/main" id="{74594AD1-087C-477D-B840-BD6CA4F8F4CA}"/>
              </a:ext>
            </a:extLst>
          </p:cNvPr>
          <p:cNvPicPr>
            <a:picLocks noChangeAspect="1"/>
          </p:cNvPicPr>
          <p:nvPr>
            <a:audioFile r:link="rId1"/>
            <p:extLst>
              <p:ext uri="{DAA4B4D4-6D71-4841-9C94-3DE7FCFB9230}">
                <p14:media xmlns:p14="http://schemas.microsoft.com/office/powerpoint/2010/main" r:embed="rId2">
                  <p14:trim st="400" end="323.6507"/>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5766459"/>
      </p:ext>
    </p:extLst>
  </p:cSld>
  <p:clrMapOvr>
    <a:masterClrMapping/>
  </p:clrMapOvr>
  <mc:AlternateContent xmlns:mc="http://schemas.openxmlformats.org/markup-compatibility/2006" xmlns:p14="http://schemas.microsoft.com/office/powerpoint/2010/main">
    <mc:Choice Requires="p14">
      <p:transition spd="slow" p14:dur="2000" advTm="7392"/>
    </mc:Choice>
    <mc:Fallback xmlns="">
      <p:transition spd="slow" advTm="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7437FDAF-1006-42F2-BB3B-1713A46D5C61}"/>
              </a:ext>
            </a:extLst>
          </p:cNvPr>
          <p:cNvSpPr>
            <a:spLocks noGrp="1"/>
          </p:cNvSpPr>
          <p:nvPr>
            <p:ph type="title"/>
          </p:nvPr>
        </p:nvSpPr>
        <p:spPr>
          <a:xfrm>
            <a:off x="838200" y="365125"/>
            <a:ext cx="10515600" cy="1325563"/>
          </a:xfrm>
        </p:spPr>
        <p:txBody>
          <a:bodyPr/>
          <a:lstStyle/>
          <a:p>
            <a:r>
              <a:rPr kumimoji="1" lang="en-US" altLang="ja-JP" dirty="0">
                <a:latin typeface="Verdana" panose="020B0604030504040204" pitchFamily="34" charset="0"/>
                <a:ea typeface="Verdana" panose="020B0604030504040204" pitchFamily="34" charset="0"/>
              </a:rPr>
              <a:t>Numerical</a:t>
            </a:r>
            <a:r>
              <a:rPr kumimoji="1" lang="ja-JP" altLang="en-US" dirty="0">
                <a:latin typeface="Verdana" panose="020B0604030504040204" pitchFamily="34" charset="0"/>
              </a:rPr>
              <a:t> </a:t>
            </a:r>
            <a:r>
              <a:rPr kumimoji="1" lang="en-US" altLang="ja-JP" dirty="0">
                <a:latin typeface="Verdana" panose="020B0604030504040204" pitchFamily="34" charset="0"/>
                <a:ea typeface="Verdana" panose="020B0604030504040204" pitchFamily="34" charset="0"/>
              </a:rPr>
              <a:t>experiments</a:t>
            </a:r>
            <a:br>
              <a:rPr kumimoji="1" lang="en-US" altLang="ja-JP" dirty="0">
                <a:latin typeface="Verdana" panose="020B0604030504040204" pitchFamily="34" charset="0"/>
                <a:ea typeface="Verdana" panose="020B0604030504040204" pitchFamily="34" charset="0"/>
              </a:rPr>
            </a:br>
            <a:r>
              <a:rPr kumimoji="1" lang="en-US" altLang="ja-JP" dirty="0">
                <a:solidFill>
                  <a:srgbClr val="0066CC"/>
                </a:solidFill>
                <a:latin typeface="Verdana" panose="020B0604030504040204" pitchFamily="34" charset="0"/>
                <a:ea typeface="Verdana" panose="020B0604030504040204" pitchFamily="34" charset="0"/>
              </a:rPr>
              <a:t>Data description</a:t>
            </a:r>
            <a:endParaRPr kumimoji="1" lang="ja-JP" altLang="en-US" dirty="0"/>
          </a:p>
        </p:txBody>
      </p:sp>
      <p:sp>
        <p:nvSpPr>
          <p:cNvPr id="5" name="コンテンツ プレースホルダー 2">
            <a:extLst>
              <a:ext uri="{FF2B5EF4-FFF2-40B4-BE49-F238E27FC236}">
                <a16:creationId xmlns:a16="http://schemas.microsoft.com/office/drawing/2014/main" id="{1636617D-18FC-4CC4-87E1-26FE7D2DA7C8}"/>
              </a:ext>
            </a:extLst>
          </p:cNvPr>
          <p:cNvSpPr>
            <a:spLocks noGrp="1"/>
          </p:cNvSpPr>
          <p:nvPr>
            <p:ph idx="1"/>
          </p:nvPr>
        </p:nvSpPr>
        <p:spPr>
          <a:xfrm>
            <a:off x="838200" y="1825625"/>
            <a:ext cx="10515600" cy="4351338"/>
          </a:xfrm>
        </p:spPr>
        <p:txBody>
          <a:bodyPr/>
          <a:lstStyle/>
          <a:p>
            <a:r>
              <a:rPr kumimoji="1" lang="en-US" altLang="ja-JP" dirty="0"/>
              <a:t> </a:t>
            </a:r>
            <a:r>
              <a:rPr kumimoji="1" lang="en-US" altLang="ja-JP" dirty="0">
                <a:latin typeface="Verdana" panose="020B0604030504040204" pitchFamily="34" charset="0"/>
                <a:ea typeface="Verdana" panose="020B0604030504040204" pitchFamily="34" charset="0"/>
              </a:rPr>
              <a:t>French automobile insurance data </a:t>
            </a:r>
          </a:p>
          <a:p>
            <a:pPr lvl="1"/>
            <a:r>
              <a:rPr kumimoji="1" lang="en-US" altLang="ja-JP" dirty="0">
                <a:latin typeface="Verdana" panose="020B0604030504040204" pitchFamily="34" charset="0"/>
                <a:ea typeface="Verdana" panose="020B0604030504040204" pitchFamily="34" charset="0"/>
              </a:rPr>
              <a:t>“freMTPL2freq,” </a:t>
            </a:r>
            <a:r>
              <a:rPr kumimoji="1" lang="en-US" altLang="ja-JP" i="1" dirty="0" err="1">
                <a:latin typeface="Verdana" panose="020B0604030504040204" pitchFamily="34" charset="0"/>
                <a:ea typeface="Verdana" panose="020B0604030504040204" pitchFamily="34" charset="0"/>
              </a:rPr>
              <a:t>CASdatasets</a:t>
            </a:r>
            <a:r>
              <a:rPr kumimoji="1" lang="en-US" altLang="ja-JP" dirty="0">
                <a:latin typeface="Verdana" panose="020B0604030504040204" pitchFamily="34" charset="0"/>
                <a:ea typeface="Verdana" panose="020B0604030504040204" pitchFamily="34" charset="0"/>
              </a:rPr>
              <a:t> package of R </a:t>
            </a:r>
            <a:r>
              <a:rPr kumimoji="1" lang="en-US" altLang="ja-JP" sz="1800" dirty="0">
                <a:latin typeface="Verdana" panose="020B0604030504040204" pitchFamily="34" charset="0"/>
                <a:ea typeface="Verdana" panose="020B0604030504040204" pitchFamily="34" charset="0"/>
              </a:rPr>
              <a:t>[Charpentier 2014]</a:t>
            </a:r>
            <a:endParaRPr kumimoji="1" lang="en-US" altLang="ja-JP" dirty="0">
              <a:latin typeface="Verdana" panose="020B0604030504040204" pitchFamily="34" charset="0"/>
              <a:ea typeface="Verdana" panose="020B0604030504040204" pitchFamily="34" charset="0"/>
            </a:endParaRPr>
          </a:p>
          <a:p>
            <a:pPr lvl="2"/>
            <a:r>
              <a:rPr kumimoji="1" lang="en-US" altLang="ja-JP" dirty="0">
                <a:latin typeface="Verdana" panose="020B0604030504040204" pitchFamily="34" charset="0"/>
                <a:ea typeface="Verdana" panose="020B0604030504040204" pitchFamily="34" charset="0"/>
              </a:rPr>
              <a:t>678,013 records &amp; 12 features</a:t>
            </a:r>
          </a:p>
          <a:p>
            <a:pPr lvl="2"/>
            <a:r>
              <a:rPr kumimoji="1" lang="en-US" altLang="ja-JP" dirty="0">
                <a:latin typeface="Verdana" panose="020B0604030504040204" pitchFamily="34" charset="0"/>
                <a:ea typeface="Verdana" panose="020B0604030504040204" pitchFamily="34" charset="0"/>
              </a:rPr>
              <a:t>Response variable: ‘</a:t>
            </a:r>
            <a:r>
              <a:rPr kumimoji="1" lang="en-US" altLang="ja-JP" dirty="0" err="1">
                <a:latin typeface="Verdana" panose="020B0604030504040204" pitchFamily="34" charset="0"/>
                <a:ea typeface="Verdana" panose="020B0604030504040204" pitchFamily="34" charset="0"/>
              </a:rPr>
              <a:t>ClaimNb</a:t>
            </a:r>
            <a:r>
              <a:rPr kumimoji="1" lang="en-US" altLang="ja-JP" dirty="0">
                <a:latin typeface="Verdana" panose="020B0604030504040204" pitchFamily="34" charset="0"/>
                <a:ea typeface="Verdana" panose="020B0604030504040204" pitchFamily="34" charset="0"/>
              </a:rPr>
              <a:t>’</a:t>
            </a:r>
          </a:p>
          <a:p>
            <a:pPr lvl="2"/>
            <a:r>
              <a:rPr kumimoji="1" lang="en-US" altLang="ja-JP" dirty="0">
                <a:latin typeface="Verdana" panose="020B0604030504040204" pitchFamily="34" charset="0"/>
                <a:ea typeface="Verdana" panose="020B0604030504040204" pitchFamily="34" charset="0"/>
              </a:rPr>
              <a:t>Offset term: log(‘Exposure’)</a:t>
            </a:r>
          </a:p>
          <a:p>
            <a:pPr lvl="2"/>
            <a:r>
              <a:rPr lang="en-US" altLang="ja-JP" dirty="0">
                <a:latin typeface="Verdana" panose="020B0604030504040204" pitchFamily="34" charset="0"/>
                <a:ea typeface="Verdana" panose="020B0604030504040204" pitchFamily="34" charset="0"/>
              </a:rPr>
              <a:t>Features: Others</a:t>
            </a:r>
          </a:p>
          <a:p>
            <a:pPr lvl="1"/>
            <a:r>
              <a:rPr lang="en-US" altLang="ja-JP" dirty="0">
                <a:latin typeface="Verdana" panose="020B0604030504040204" pitchFamily="34" charset="0"/>
                <a:ea typeface="Verdana" panose="020B0604030504040204" pitchFamily="34" charset="0"/>
              </a:rPr>
              <a:t>Preprocessing:</a:t>
            </a:r>
          </a:p>
          <a:p>
            <a:pPr lvl="2"/>
            <a:r>
              <a:rPr lang="en-US" altLang="ja-JP" dirty="0">
                <a:latin typeface="Verdana" panose="020B0604030504040204" pitchFamily="34" charset="0"/>
                <a:ea typeface="Verdana" panose="020B0604030504040204" pitchFamily="34" charset="0"/>
              </a:rPr>
              <a:t>Discard ‘</a:t>
            </a:r>
            <a:r>
              <a:rPr lang="en-US" altLang="ja-JP" dirty="0" err="1">
                <a:latin typeface="Verdana" panose="020B0604030504040204" pitchFamily="34" charset="0"/>
                <a:ea typeface="Verdana" panose="020B0604030504040204" pitchFamily="34" charset="0"/>
              </a:rPr>
              <a:t>Idpol</a:t>
            </a:r>
            <a:r>
              <a:rPr lang="en-US" altLang="ja-JP" dirty="0">
                <a:latin typeface="Verdana" panose="020B0604030504040204" pitchFamily="34" charset="0"/>
                <a:ea typeface="Verdana" panose="020B0604030504040204" pitchFamily="34" charset="0"/>
              </a:rPr>
              <a:t>’ because it is just for identifications</a:t>
            </a:r>
          </a:p>
          <a:p>
            <a:pPr lvl="2"/>
            <a:r>
              <a:rPr lang="en-US" altLang="ja-JP" dirty="0">
                <a:latin typeface="Verdana" panose="020B0604030504040204" pitchFamily="34" charset="0"/>
                <a:ea typeface="Verdana" panose="020B0604030504040204" pitchFamily="34" charset="0"/>
              </a:rPr>
              <a:t>Censor ‘</a:t>
            </a:r>
            <a:r>
              <a:rPr lang="en-US" altLang="ja-JP" dirty="0" err="1">
                <a:latin typeface="Verdana" panose="020B0604030504040204" pitchFamily="34" charset="0"/>
                <a:ea typeface="Verdana" panose="020B0604030504040204" pitchFamily="34" charset="0"/>
              </a:rPr>
              <a:t>ClaimNb</a:t>
            </a:r>
            <a:r>
              <a:rPr lang="en-US" altLang="ja-JP" dirty="0">
                <a:latin typeface="Verdana" panose="020B0604030504040204" pitchFamily="34" charset="0"/>
                <a:ea typeface="Verdana" panose="020B0604030504040204" pitchFamily="34" charset="0"/>
              </a:rPr>
              <a:t>’ greater than 4, judging they are outliers because policy terms of almost all the policies are one-year or less</a:t>
            </a:r>
          </a:p>
          <a:p>
            <a:r>
              <a:rPr lang="en-US" altLang="ja-JP" dirty="0">
                <a:latin typeface="Verdana" panose="020B0604030504040204" pitchFamily="34" charset="0"/>
                <a:ea typeface="Verdana" panose="020B0604030504040204" pitchFamily="34" charset="0"/>
              </a:rPr>
              <a:t> This also works for demonstrating ‘</a:t>
            </a:r>
            <a:r>
              <a:rPr lang="en-US" altLang="ja-JP" i="1" dirty="0" err="1">
                <a:latin typeface="Verdana" panose="020B0604030504040204" pitchFamily="34" charset="0"/>
                <a:ea typeface="Verdana" panose="020B0604030504040204" pitchFamily="34" charset="0"/>
              </a:rPr>
              <a:t>aglm</a:t>
            </a:r>
            <a:r>
              <a:rPr lang="en-US" altLang="ja-JP" dirty="0">
                <a:latin typeface="Verdana" panose="020B0604030504040204" pitchFamily="34" charset="0"/>
                <a:ea typeface="Verdana" panose="020B0604030504040204" pitchFamily="34" charset="0"/>
              </a:rPr>
              <a:t>’</a:t>
            </a:r>
          </a:p>
        </p:txBody>
      </p:sp>
      <p:sp>
        <p:nvSpPr>
          <p:cNvPr id="6" name="スライド番号プレースホルダー 3">
            <a:extLst>
              <a:ext uri="{FF2B5EF4-FFF2-40B4-BE49-F238E27FC236}">
                <a16:creationId xmlns:a16="http://schemas.microsoft.com/office/drawing/2014/main" id="{65876ED1-E16D-4B39-8F24-500B8F80EBF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オーディオ 11">
            <a:hlinkClick r:id="" action="ppaction://media"/>
            <a:extLst>
              <a:ext uri="{FF2B5EF4-FFF2-40B4-BE49-F238E27FC236}">
                <a16:creationId xmlns:a16="http://schemas.microsoft.com/office/drawing/2014/main" id="{DE9B7525-66ED-4749-A1D2-561BF3C4BBF5}"/>
              </a:ext>
            </a:extLst>
          </p:cNvPr>
          <p:cNvPicPr>
            <a:picLocks noChangeAspect="1"/>
          </p:cNvPicPr>
          <p:nvPr>
            <a:audioFile r:link="rId2"/>
            <p:extLst>
              <p:ext uri="{DAA4B4D4-6D71-4841-9C94-3DE7FCFB9230}">
                <p14:media xmlns:p14="http://schemas.microsoft.com/office/powerpoint/2010/main" r:embed="rId3">
                  <p14:trim end="755.9863"/>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85845824"/>
      </p:ext>
    </p:extLst>
  </p:cSld>
  <p:clrMapOvr>
    <a:masterClrMapping/>
  </p:clrMapOvr>
  <mc:AlternateContent xmlns:mc="http://schemas.openxmlformats.org/markup-compatibility/2006" xmlns:p14="http://schemas.microsoft.com/office/powerpoint/2010/main">
    <mc:Choice Requires="p14">
      <p:transition spd="slow" p14:dur="2000" advTm="53186"/>
    </mc:Choice>
    <mc:Fallback xmlns="">
      <p:transition spd="slow" advTm="5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fade">
                                      <p:cBhvr>
                                        <p:cTn id="3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C8C9F6D9-C50B-445E-A5EC-9FADB6BA13C9}"/>
              </a:ext>
            </a:extLst>
          </p:cNvPr>
          <p:cNvSpPr>
            <a:spLocks noGrp="1"/>
          </p:cNvSpPr>
          <p:nvPr>
            <p:ph type="title"/>
          </p:nvPr>
        </p:nvSpPr>
        <p:spPr>
          <a:xfrm>
            <a:off x="838200" y="365125"/>
            <a:ext cx="10515600" cy="1325563"/>
          </a:xfrm>
        </p:spPr>
        <p:txBody>
          <a:bodyPr/>
          <a:lstStyle/>
          <a:p>
            <a:r>
              <a:rPr kumimoji="1" lang="en-US" altLang="ja-JP" dirty="0">
                <a:latin typeface="Verdana" panose="020B0604030504040204" pitchFamily="34" charset="0"/>
                <a:ea typeface="Verdana" panose="020B0604030504040204" pitchFamily="34" charset="0"/>
              </a:rPr>
              <a:t>Numerical</a:t>
            </a:r>
            <a:r>
              <a:rPr kumimoji="1" lang="ja-JP" altLang="en-US" dirty="0">
                <a:latin typeface="Verdana" panose="020B0604030504040204" pitchFamily="34" charset="0"/>
              </a:rPr>
              <a:t> </a:t>
            </a:r>
            <a:r>
              <a:rPr kumimoji="1" lang="en-US" altLang="ja-JP" dirty="0">
                <a:latin typeface="Verdana" panose="020B0604030504040204" pitchFamily="34" charset="0"/>
                <a:ea typeface="Verdana" panose="020B0604030504040204" pitchFamily="34" charset="0"/>
              </a:rPr>
              <a:t>experiments</a:t>
            </a:r>
            <a:br>
              <a:rPr kumimoji="1" lang="en-US" altLang="ja-JP" dirty="0">
                <a:latin typeface="Verdana" panose="020B0604030504040204" pitchFamily="34" charset="0"/>
                <a:ea typeface="Verdana" panose="020B0604030504040204" pitchFamily="34" charset="0"/>
              </a:rPr>
            </a:br>
            <a:r>
              <a:rPr kumimoji="1" lang="en-US" altLang="ja-JP" dirty="0">
                <a:solidFill>
                  <a:srgbClr val="0066CC"/>
                </a:solidFill>
                <a:latin typeface="Verdana" panose="020B0604030504040204" pitchFamily="34" charset="0"/>
                <a:ea typeface="Verdana" panose="020B0604030504040204" pitchFamily="34" charset="0"/>
              </a:rPr>
              <a:t>Data description</a:t>
            </a:r>
            <a:endParaRPr kumimoji="1" lang="ja-JP" altLang="en-US" dirty="0"/>
          </a:p>
        </p:txBody>
      </p:sp>
      <p:sp>
        <p:nvSpPr>
          <p:cNvPr id="5" name="スライド番号プレースホルダー 3">
            <a:extLst>
              <a:ext uri="{FF2B5EF4-FFF2-40B4-BE49-F238E27FC236}">
                <a16:creationId xmlns:a16="http://schemas.microsoft.com/office/drawing/2014/main" id="{70ACDA6C-26E7-4D3C-B7A1-2CE5522C1C6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図 4" descr="スクリーンショット 2020-03-08 17.26.43.png">
            <a:extLst>
              <a:ext uri="{FF2B5EF4-FFF2-40B4-BE49-F238E27FC236}">
                <a16:creationId xmlns:a16="http://schemas.microsoft.com/office/drawing/2014/main" id="{5EA3C5B8-D510-4244-A6A6-08D48E79DE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6000" y="1690688"/>
            <a:ext cx="7560000" cy="4849633"/>
          </a:xfrm>
          <a:prstGeom prst="rect">
            <a:avLst/>
          </a:prstGeom>
        </p:spPr>
      </p:pic>
      <p:pic>
        <p:nvPicPr>
          <p:cNvPr id="8" name="オーディオ 7">
            <a:hlinkClick r:id="" action="ppaction://media"/>
            <a:extLst>
              <a:ext uri="{FF2B5EF4-FFF2-40B4-BE49-F238E27FC236}">
                <a16:creationId xmlns:a16="http://schemas.microsoft.com/office/drawing/2014/main" id="{20202A5A-77C8-4073-BAE0-B580C24EA613}"/>
              </a:ext>
            </a:extLst>
          </p:cNvPr>
          <p:cNvPicPr>
            <a:picLocks noChangeAspect="1"/>
          </p:cNvPicPr>
          <p:nvPr>
            <a:audioFile r:link="rId1"/>
            <p:extLst>
              <p:ext uri="{DAA4B4D4-6D71-4841-9C94-3DE7FCFB9230}">
                <p14:media xmlns:p14="http://schemas.microsoft.com/office/powerpoint/2010/main" r:embed="rId2">
                  <p14:trim end="724.399"/>
                </p14:media>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9274850"/>
      </p:ext>
    </p:extLst>
  </p:cSld>
  <p:clrMapOvr>
    <a:masterClrMapping/>
  </p:clrMapOvr>
  <mc:AlternateContent xmlns:mc="http://schemas.openxmlformats.org/markup-compatibility/2006" xmlns:p14="http://schemas.microsoft.com/office/powerpoint/2010/main">
    <mc:Choice Requires="p14">
      <p:transition spd="slow" p14:dur="2000" advTm="12605"/>
    </mc:Choice>
    <mc:Fallback xmlns="">
      <p:transition spd="slow" advTm="1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7" name="タイトル 1">
            <a:extLst>
              <a:ext uri="{FF2B5EF4-FFF2-40B4-BE49-F238E27FC236}">
                <a16:creationId xmlns:a16="http://schemas.microsoft.com/office/drawing/2014/main" id="{78F55A64-29D5-4195-961D-35409CC51ABA}"/>
              </a:ext>
            </a:extLst>
          </p:cNvPr>
          <p:cNvSpPr>
            <a:spLocks noGrp="1"/>
          </p:cNvSpPr>
          <p:nvPr>
            <p:ph type="title"/>
          </p:nvPr>
        </p:nvSpPr>
        <p:spPr>
          <a:xfrm>
            <a:off x="838200" y="365125"/>
            <a:ext cx="10515600" cy="1325563"/>
          </a:xfrm>
        </p:spPr>
        <p:txBody>
          <a:bodyPr/>
          <a:lstStyle/>
          <a:p>
            <a:r>
              <a:rPr kumimoji="1" lang="en-US" altLang="ja-JP" dirty="0">
                <a:latin typeface="Verdana" panose="020B0604030504040204" pitchFamily="34" charset="0"/>
                <a:ea typeface="Verdana" panose="020B0604030504040204" pitchFamily="34" charset="0"/>
              </a:rPr>
              <a:t>Numerical</a:t>
            </a:r>
            <a:r>
              <a:rPr kumimoji="1" lang="ja-JP" altLang="en-US" dirty="0">
                <a:latin typeface="Verdana" panose="020B0604030504040204" pitchFamily="34" charset="0"/>
              </a:rPr>
              <a:t> </a:t>
            </a:r>
            <a:r>
              <a:rPr kumimoji="1" lang="en-US" altLang="ja-JP" dirty="0">
                <a:latin typeface="Verdana" panose="020B0604030504040204" pitchFamily="34" charset="0"/>
                <a:ea typeface="Verdana" panose="020B0604030504040204" pitchFamily="34" charset="0"/>
              </a:rPr>
              <a:t>experiments</a:t>
            </a:r>
            <a:br>
              <a:rPr kumimoji="1" lang="en-US" altLang="ja-JP" dirty="0">
                <a:latin typeface="Verdana" panose="020B0604030504040204" pitchFamily="34" charset="0"/>
                <a:ea typeface="Verdana" panose="020B0604030504040204" pitchFamily="34" charset="0"/>
              </a:rPr>
            </a:br>
            <a:r>
              <a:rPr kumimoji="1" lang="en-US" altLang="ja-JP" dirty="0">
                <a:solidFill>
                  <a:srgbClr val="0066CC"/>
                </a:solidFill>
                <a:latin typeface="Verdana" panose="020B0604030504040204" pitchFamily="34" charset="0"/>
                <a:ea typeface="Verdana" panose="020B0604030504040204" pitchFamily="34" charset="0"/>
              </a:rPr>
              <a:t>Settings</a:t>
            </a:r>
            <a:endParaRPr kumimoji="1" lang="ja-JP" altLang="en-US" dirty="0">
              <a:solidFill>
                <a:srgbClr val="0066CC"/>
              </a:solidFill>
            </a:endParaRPr>
          </a:p>
        </p:txBody>
      </p:sp>
      <p:sp>
        <p:nvSpPr>
          <p:cNvPr id="8" name="コンテンツ プレースホルダー 2">
            <a:extLst>
              <a:ext uri="{FF2B5EF4-FFF2-40B4-BE49-F238E27FC236}">
                <a16:creationId xmlns:a16="http://schemas.microsoft.com/office/drawing/2014/main" id="{421813E1-8CE6-4445-B1A5-76EA2227C5BB}"/>
              </a:ext>
            </a:extLst>
          </p:cNvPr>
          <p:cNvSpPr>
            <a:spLocks noGrp="1"/>
          </p:cNvSpPr>
          <p:nvPr>
            <p:ph idx="1"/>
          </p:nvPr>
        </p:nvSpPr>
        <p:spPr>
          <a:xfrm>
            <a:off x="838200" y="1825625"/>
            <a:ext cx="10515600" cy="4351338"/>
          </a:xfrm>
        </p:spPr>
        <p:txBody>
          <a:bodyPr/>
          <a:lstStyle/>
          <a:p>
            <a:r>
              <a:rPr lang="fr-FR" altLang="ja-JP" dirty="0">
                <a:latin typeface="Verdana" panose="020B0604030504040204" pitchFamily="34" charset="0"/>
                <a:ea typeface="Verdana" panose="020B0604030504040204" pitchFamily="34" charset="0"/>
              </a:rPr>
              <a:t> Compare with five models</a:t>
            </a:r>
          </a:p>
          <a:p>
            <a:endParaRPr lang="fr-FR" altLang="ja-JP" dirty="0">
              <a:latin typeface="Verdana" panose="020B0604030504040204" pitchFamily="34" charset="0"/>
              <a:ea typeface="Verdana" panose="020B0604030504040204" pitchFamily="34" charset="0"/>
            </a:endParaRPr>
          </a:p>
          <a:p>
            <a:endParaRPr lang="fr-FR" altLang="ja-JP" dirty="0">
              <a:latin typeface="Verdana" panose="020B0604030504040204" pitchFamily="34" charset="0"/>
              <a:ea typeface="Verdana" panose="020B0604030504040204" pitchFamily="34" charset="0"/>
            </a:endParaRPr>
          </a:p>
          <a:p>
            <a:pPr marL="0" indent="0">
              <a:buNone/>
            </a:pPr>
            <a:endParaRPr lang="fr-FR" altLang="ja-JP" dirty="0">
              <a:latin typeface="Verdana" panose="020B0604030504040204" pitchFamily="34" charset="0"/>
              <a:ea typeface="Verdana" panose="020B0604030504040204" pitchFamily="34" charset="0"/>
            </a:endParaRPr>
          </a:p>
          <a:p>
            <a:pPr marL="0" indent="0">
              <a:buNone/>
            </a:pPr>
            <a:endParaRPr lang="fr-FR" altLang="ja-JP" dirty="0">
              <a:latin typeface="Verdana" panose="020B0604030504040204" pitchFamily="34" charset="0"/>
              <a:ea typeface="Verdana" panose="020B0604030504040204" pitchFamily="34" charset="0"/>
            </a:endParaRPr>
          </a:p>
          <a:p>
            <a:endParaRPr lang="fr-FR" altLang="ja-JP" dirty="0">
              <a:latin typeface="Verdana" panose="020B0604030504040204" pitchFamily="34" charset="0"/>
              <a:ea typeface="Verdana" panose="020B0604030504040204" pitchFamily="34" charset="0"/>
            </a:endParaRPr>
          </a:p>
          <a:p>
            <a:pPr lvl="1"/>
            <a:r>
              <a:rPr lang="fr-FR" altLang="ja-JP" dirty="0">
                <a:latin typeface="Verdana" panose="020B0604030504040204" pitchFamily="34" charset="0"/>
                <a:ea typeface="Verdana" panose="020B0604030504040204" pitchFamily="34" charset="0"/>
              </a:rPr>
              <a:t>We applied Poisson distribution and the log-link function for each modeling method </a:t>
            </a:r>
          </a:p>
          <a:p>
            <a:pPr lvl="1"/>
            <a:r>
              <a:rPr lang="en-US" altLang="ja-JP" dirty="0">
                <a:latin typeface="Verdana" panose="020B0604030504040204" pitchFamily="34" charset="0"/>
                <a:ea typeface="Verdana" panose="020B0604030504040204" pitchFamily="34" charset="0"/>
              </a:rPr>
              <a:t>Holdout - Train : Test = 75% : 25% (of the entire data)</a:t>
            </a:r>
            <a:endParaRPr lang="fr-FR" altLang="ja-JP" dirty="0">
              <a:latin typeface="Verdana" panose="020B0604030504040204" pitchFamily="34" charset="0"/>
              <a:ea typeface="Verdana" panose="020B0604030504040204" pitchFamily="34" charset="0"/>
            </a:endParaRPr>
          </a:p>
        </p:txBody>
      </p:sp>
      <p:sp>
        <p:nvSpPr>
          <p:cNvPr id="9" name="スライド番号プレースホルダー 3">
            <a:extLst>
              <a:ext uri="{FF2B5EF4-FFF2-40B4-BE49-F238E27FC236}">
                <a16:creationId xmlns:a16="http://schemas.microsoft.com/office/drawing/2014/main" id="{63CA5F54-2FAF-4D21-ADD1-6E85D5DC6E4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0" name="表 7">
            <a:extLst>
              <a:ext uri="{FF2B5EF4-FFF2-40B4-BE49-F238E27FC236}">
                <a16:creationId xmlns:a16="http://schemas.microsoft.com/office/drawing/2014/main" id="{6C2F75DA-F5EF-48FC-89E4-1165A3E91838}"/>
              </a:ext>
            </a:extLst>
          </p:cNvPr>
          <p:cNvGraphicFramePr>
            <a:graphicFrameLocks noGrp="1"/>
          </p:cNvGraphicFramePr>
          <p:nvPr/>
        </p:nvGraphicFramePr>
        <p:xfrm>
          <a:off x="1956000" y="2396921"/>
          <a:ext cx="8280000" cy="222504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2106026714"/>
                    </a:ext>
                  </a:extLst>
                </a:gridCol>
                <a:gridCol w="2880000">
                  <a:extLst>
                    <a:ext uri="{9D8B030D-6E8A-4147-A177-3AD203B41FA5}">
                      <a16:colId xmlns:a16="http://schemas.microsoft.com/office/drawing/2014/main" val="158845352"/>
                    </a:ext>
                  </a:extLst>
                </a:gridCol>
              </a:tblGrid>
              <a:tr h="370840">
                <a:tc>
                  <a:txBody>
                    <a:bodyPr/>
                    <a:lstStyle/>
                    <a:p>
                      <a:pPr algn="ctr"/>
                      <a:r>
                        <a:rPr kumimoji="1" lang="en-US" altLang="ja-JP" dirty="0">
                          <a:latin typeface="Verdana" panose="020B0604030504040204" pitchFamily="34" charset="0"/>
                          <a:ea typeface="Verdana" panose="020B0604030504040204" pitchFamily="34" charset="0"/>
                        </a:rPr>
                        <a:t>Model</a:t>
                      </a:r>
                      <a:endParaRPr kumimoji="1" lang="ja-JP" altLang="en-US" dirty="0">
                        <a:latin typeface="Verdana" panose="020B0604030504040204" pitchFamily="34" charset="0"/>
                      </a:endParaRPr>
                    </a:p>
                  </a:txBody>
                  <a:tcPr/>
                </a:tc>
                <a:tc>
                  <a:txBody>
                    <a:bodyPr/>
                    <a:lstStyle/>
                    <a:p>
                      <a:pPr algn="ctr"/>
                      <a:r>
                        <a:rPr kumimoji="1" lang="en-US" altLang="ja-JP" dirty="0">
                          <a:latin typeface="Verdana" panose="020B0604030504040204" pitchFamily="34" charset="0"/>
                          <a:ea typeface="Verdana" panose="020B0604030504040204" pitchFamily="34" charset="0"/>
                        </a:rPr>
                        <a:t>R Package</a:t>
                      </a:r>
                      <a:endParaRPr kumimoji="1" lang="ja-JP" altLang="en-US" dirty="0">
                        <a:latin typeface="Verdana" panose="020B0604030504040204" pitchFamily="34" charset="0"/>
                      </a:endParaRPr>
                    </a:p>
                  </a:txBody>
                  <a:tcPr/>
                </a:tc>
                <a:extLst>
                  <a:ext uri="{0D108BD9-81ED-4DB2-BD59-A6C34878D82A}">
                    <a16:rowId xmlns:a16="http://schemas.microsoft.com/office/drawing/2014/main" val="2216992077"/>
                  </a:ext>
                </a:extLst>
              </a:tr>
              <a:tr h="370840">
                <a:tc>
                  <a:txBody>
                    <a:bodyPr/>
                    <a:lstStyle/>
                    <a:p>
                      <a:r>
                        <a:rPr kumimoji="1" lang="en-US" altLang="ja-JP" dirty="0">
                          <a:latin typeface="Verdana" panose="020B0604030504040204" pitchFamily="34" charset="0"/>
                        </a:rPr>
                        <a:t>AGLM</a:t>
                      </a:r>
                      <a:endParaRPr kumimoji="1" lang="ja-JP" altLang="en-US" dirty="0">
                        <a:latin typeface="Verdana" panose="020B0604030504040204" pitchFamily="34" charset="0"/>
                      </a:endParaRPr>
                    </a:p>
                  </a:txBody>
                  <a:tcPr/>
                </a:tc>
                <a:tc>
                  <a:txBody>
                    <a:bodyPr/>
                    <a:lstStyle/>
                    <a:p>
                      <a:pPr algn="ctr"/>
                      <a:r>
                        <a:rPr kumimoji="1" lang="en-US" altLang="ja-JP" i="1" dirty="0" err="1">
                          <a:latin typeface="Verdana" panose="020B0604030504040204" pitchFamily="34" charset="0"/>
                        </a:rPr>
                        <a:t>aglm</a:t>
                      </a:r>
                      <a:endParaRPr kumimoji="1" lang="ja-JP" altLang="en-US" i="1" dirty="0">
                        <a:latin typeface="Verdana" panose="020B0604030504040204" pitchFamily="34" charset="0"/>
                      </a:endParaRPr>
                    </a:p>
                  </a:txBody>
                  <a:tcPr/>
                </a:tc>
                <a:extLst>
                  <a:ext uri="{0D108BD9-81ED-4DB2-BD59-A6C34878D82A}">
                    <a16:rowId xmlns:a16="http://schemas.microsoft.com/office/drawing/2014/main" val="2517496596"/>
                  </a:ext>
                </a:extLst>
              </a:tr>
              <a:tr h="370840">
                <a:tc>
                  <a:txBody>
                    <a:bodyPr/>
                    <a:lstStyle/>
                    <a:p>
                      <a:r>
                        <a:rPr kumimoji="1" lang="en-US" altLang="ja-JP" dirty="0">
                          <a:latin typeface="Verdana" panose="020B0604030504040204" pitchFamily="34" charset="0"/>
                        </a:rPr>
                        <a:t>GLM</a:t>
                      </a:r>
                      <a:endParaRPr kumimoji="1" lang="ja-JP" altLang="en-US" dirty="0">
                        <a:latin typeface="Verdana" panose="020B0604030504040204" pitchFamily="34" charset="0"/>
                      </a:endParaRPr>
                    </a:p>
                  </a:txBody>
                  <a:tcPr/>
                </a:tc>
                <a:tc>
                  <a:txBody>
                    <a:bodyPr/>
                    <a:lstStyle/>
                    <a:p>
                      <a:pPr algn="ctr"/>
                      <a:r>
                        <a:rPr kumimoji="1" lang="en-US" altLang="ja-JP" i="1" dirty="0" err="1">
                          <a:latin typeface="Verdana" panose="020B0604030504040204" pitchFamily="34" charset="0"/>
                        </a:rPr>
                        <a:t>glm</a:t>
                      </a:r>
                      <a:endParaRPr kumimoji="1" lang="ja-JP" altLang="en-US" i="1" dirty="0">
                        <a:latin typeface="Verdana" panose="020B0604030504040204" pitchFamily="34" charset="0"/>
                      </a:endParaRPr>
                    </a:p>
                  </a:txBody>
                  <a:tcPr/>
                </a:tc>
                <a:extLst>
                  <a:ext uri="{0D108BD9-81ED-4DB2-BD59-A6C34878D82A}">
                    <a16:rowId xmlns:a16="http://schemas.microsoft.com/office/drawing/2014/main" val="3367216424"/>
                  </a:ext>
                </a:extLst>
              </a:tr>
              <a:tr h="370840">
                <a:tc>
                  <a:txBody>
                    <a:bodyPr/>
                    <a:lstStyle/>
                    <a:p>
                      <a:r>
                        <a:rPr kumimoji="1" lang="en-US" altLang="ja-JP" dirty="0">
                          <a:latin typeface="Verdana" panose="020B0604030504040204" pitchFamily="34" charset="0"/>
                        </a:rPr>
                        <a:t>Regularized GLM (w/ Elastic Net)</a:t>
                      </a:r>
                      <a:endParaRPr kumimoji="1" lang="ja-JP" altLang="en-US" dirty="0">
                        <a:latin typeface="Verdana" panose="020B0604030504040204" pitchFamily="34" charset="0"/>
                      </a:endParaRPr>
                    </a:p>
                  </a:txBody>
                  <a:tcPr/>
                </a:tc>
                <a:tc>
                  <a:txBody>
                    <a:bodyPr/>
                    <a:lstStyle/>
                    <a:p>
                      <a:pPr algn="ctr"/>
                      <a:r>
                        <a:rPr kumimoji="1" lang="en-US" altLang="ja-JP" i="1" dirty="0" err="1">
                          <a:latin typeface="Verdana" panose="020B0604030504040204" pitchFamily="34" charset="0"/>
                        </a:rPr>
                        <a:t>glmnet</a:t>
                      </a:r>
                      <a:endParaRPr kumimoji="1" lang="ja-JP" altLang="en-US" i="1" dirty="0">
                        <a:latin typeface="Verdana" panose="020B0604030504040204" pitchFamily="34" charset="0"/>
                      </a:endParaRPr>
                    </a:p>
                  </a:txBody>
                  <a:tcPr/>
                </a:tc>
                <a:extLst>
                  <a:ext uri="{0D108BD9-81ED-4DB2-BD59-A6C34878D82A}">
                    <a16:rowId xmlns:a16="http://schemas.microsoft.com/office/drawing/2014/main" val="2345567780"/>
                  </a:ext>
                </a:extLst>
              </a:tr>
              <a:tr h="370840">
                <a:tc>
                  <a:txBody>
                    <a:bodyPr/>
                    <a:lstStyle/>
                    <a:p>
                      <a:r>
                        <a:rPr kumimoji="1" lang="en-US" altLang="ja-JP" dirty="0">
                          <a:latin typeface="Verdana" panose="020B0604030504040204" pitchFamily="34" charset="0"/>
                        </a:rPr>
                        <a:t>GAM</a:t>
                      </a:r>
                      <a:endParaRPr kumimoji="1" lang="ja-JP" altLang="en-US" dirty="0">
                        <a:latin typeface="Verdana" panose="020B0604030504040204" pitchFamily="34" charset="0"/>
                      </a:endParaRPr>
                    </a:p>
                  </a:txBody>
                  <a:tcPr/>
                </a:tc>
                <a:tc>
                  <a:txBody>
                    <a:bodyPr/>
                    <a:lstStyle/>
                    <a:p>
                      <a:pPr algn="ctr"/>
                      <a:r>
                        <a:rPr kumimoji="1" lang="en-US" altLang="ja-JP" i="1" dirty="0" err="1">
                          <a:latin typeface="Verdana" panose="020B0604030504040204" pitchFamily="34" charset="0"/>
                        </a:rPr>
                        <a:t>mgcv</a:t>
                      </a:r>
                      <a:endParaRPr kumimoji="1" lang="ja-JP" altLang="en-US" i="1" dirty="0">
                        <a:latin typeface="Verdana" panose="020B0604030504040204" pitchFamily="34" charset="0"/>
                      </a:endParaRPr>
                    </a:p>
                  </a:txBody>
                  <a:tcPr/>
                </a:tc>
                <a:extLst>
                  <a:ext uri="{0D108BD9-81ED-4DB2-BD59-A6C34878D82A}">
                    <a16:rowId xmlns:a16="http://schemas.microsoft.com/office/drawing/2014/main" val="932948948"/>
                  </a:ext>
                </a:extLst>
              </a:tr>
              <a:tr h="370840">
                <a:tc>
                  <a:txBody>
                    <a:bodyPr/>
                    <a:lstStyle/>
                    <a:p>
                      <a:r>
                        <a:rPr kumimoji="1" lang="en-US" altLang="ja-JP" dirty="0">
                          <a:latin typeface="Verdana" panose="020B0604030504040204" pitchFamily="34" charset="0"/>
                        </a:rPr>
                        <a:t>GBM</a:t>
                      </a:r>
                      <a:endParaRPr kumimoji="1" lang="ja-JP" altLang="en-US" dirty="0">
                        <a:latin typeface="Verdana" panose="020B0604030504040204" pitchFamily="34" charset="0"/>
                      </a:endParaRPr>
                    </a:p>
                  </a:txBody>
                  <a:tcPr/>
                </a:tc>
                <a:tc>
                  <a:txBody>
                    <a:bodyPr/>
                    <a:lstStyle/>
                    <a:p>
                      <a:pPr algn="ctr"/>
                      <a:r>
                        <a:rPr kumimoji="1" lang="en-US" altLang="ja-JP" i="1" dirty="0" err="1">
                          <a:latin typeface="Verdana" panose="020B0604030504040204" pitchFamily="34" charset="0"/>
                        </a:rPr>
                        <a:t>gbm</a:t>
                      </a:r>
                      <a:endParaRPr kumimoji="1" lang="ja-JP" altLang="en-US" i="1" dirty="0">
                        <a:latin typeface="Verdana" panose="020B0604030504040204" pitchFamily="34" charset="0"/>
                      </a:endParaRPr>
                    </a:p>
                  </a:txBody>
                  <a:tcPr/>
                </a:tc>
                <a:extLst>
                  <a:ext uri="{0D108BD9-81ED-4DB2-BD59-A6C34878D82A}">
                    <a16:rowId xmlns:a16="http://schemas.microsoft.com/office/drawing/2014/main" val="3722117134"/>
                  </a:ext>
                </a:extLst>
              </a:tr>
            </a:tbl>
          </a:graphicData>
        </a:graphic>
      </p:graphicFrame>
      <p:pic>
        <p:nvPicPr>
          <p:cNvPr id="12" name="オーディオ 11">
            <a:hlinkClick r:id="" action="ppaction://media"/>
            <a:extLst>
              <a:ext uri="{FF2B5EF4-FFF2-40B4-BE49-F238E27FC236}">
                <a16:creationId xmlns:a16="http://schemas.microsoft.com/office/drawing/2014/main" id="{0F82B78B-3EA7-4F10-B6BF-5915E0C82ADA}"/>
              </a:ext>
            </a:extLst>
          </p:cNvPr>
          <p:cNvPicPr>
            <a:picLocks noChangeAspect="1"/>
          </p:cNvPicPr>
          <p:nvPr>
            <a:audioFile r:link="rId2"/>
            <p:extLst>
              <p:ext uri="{DAA4B4D4-6D71-4841-9C94-3DE7FCFB9230}">
                <p14:media xmlns:p14="http://schemas.microsoft.com/office/powerpoint/2010/main" r:embed="rId3">
                  <p14:trim end="703.0839"/>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21379914"/>
      </p:ext>
    </p:extLst>
  </p:cSld>
  <p:clrMapOvr>
    <a:masterClrMapping/>
  </p:clrMapOvr>
  <mc:AlternateContent xmlns:mc="http://schemas.openxmlformats.org/markup-compatibility/2006" xmlns:p14="http://schemas.microsoft.com/office/powerpoint/2010/main">
    <mc:Choice Requires="p14">
      <p:transition spd="slow" p14:dur="2000" advTm="45779"/>
    </mc:Choice>
    <mc:Fallback xmlns="">
      <p:transition spd="slow" advTm="45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F884FD24-DC4F-4057-8B7E-3723351B62A6}"/>
              </a:ext>
            </a:extLst>
          </p:cNvPr>
          <p:cNvSpPr>
            <a:spLocks noGrp="1"/>
          </p:cNvSpPr>
          <p:nvPr>
            <p:ph type="title"/>
          </p:nvPr>
        </p:nvSpPr>
        <p:spPr>
          <a:xfrm>
            <a:off x="838200" y="365125"/>
            <a:ext cx="10515600" cy="1325563"/>
          </a:xfrm>
        </p:spPr>
        <p:txBody>
          <a:bodyPr/>
          <a:lstStyle/>
          <a:p>
            <a:r>
              <a:rPr kumimoji="1" lang="en-US" altLang="ja-JP" dirty="0">
                <a:latin typeface="Verdana" panose="020B0604030504040204" pitchFamily="34" charset="0"/>
                <a:ea typeface="Verdana" panose="020B0604030504040204" pitchFamily="34" charset="0"/>
              </a:rPr>
              <a:t>Numerical</a:t>
            </a:r>
            <a:r>
              <a:rPr kumimoji="1" lang="ja-JP" altLang="en-US" dirty="0">
                <a:latin typeface="Verdana" panose="020B0604030504040204" pitchFamily="34" charset="0"/>
              </a:rPr>
              <a:t> </a:t>
            </a:r>
            <a:r>
              <a:rPr kumimoji="1" lang="en-US" altLang="ja-JP" dirty="0">
                <a:latin typeface="Verdana" panose="020B0604030504040204" pitchFamily="34" charset="0"/>
                <a:ea typeface="Verdana" panose="020B0604030504040204" pitchFamily="34" charset="0"/>
              </a:rPr>
              <a:t>experiments</a:t>
            </a:r>
            <a:br>
              <a:rPr kumimoji="1" lang="en-US" altLang="ja-JP" dirty="0">
                <a:latin typeface="Verdana" panose="020B0604030504040204" pitchFamily="34" charset="0"/>
                <a:ea typeface="Verdana" panose="020B0604030504040204" pitchFamily="34" charset="0"/>
              </a:rPr>
            </a:br>
            <a:r>
              <a:rPr kumimoji="1" lang="en-US" altLang="ja-JP" dirty="0">
                <a:solidFill>
                  <a:srgbClr val="0066CC"/>
                </a:solidFill>
                <a:latin typeface="Verdana" panose="020B0604030504040204" pitchFamily="34" charset="0"/>
                <a:ea typeface="Verdana" panose="020B0604030504040204" pitchFamily="34" charset="0"/>
              </a:rPr>
              <a:t>Results</a:t>
            </a:r>
            <a:endParaRPr kumimoji="1" lang="ja-JP" altLang="en-US" dirty="0"/>
          </a:p>
        </p:txBody>
      </p:sp>
      <p:sp>
        <p:nvSpPr>
          <p:cNvPr id="5" name="コンテンツ プレースホルダー 2">
            <a:extLst>
              <a:ext uri="{FF2B5EF4-FFF2-40B4-BE49-F238E27FC236}">
                <a16:creationId xmlns:a16="http://schemas.microsoft.com/office/drawing/2014/main" id="{EA9CA319-0B22-47BD-A5CB-EE5DB9701886}"/>
              </a:ext>
            </a:extLst>
          </p:cNvPr>
          <p:cNvSpPr>
            <a:spLocks noGrp="1"/>
          </p:cNvSpPr>
          <p:nvPr>
            <p:ph idx="1"/>
          </p:nvPr>
        </p:nvSpPr>
        <p:spPr>
          <a:xfrm>
            <a:off x="838200" y="1825625"/>
            <a:ext cx="10515600" cy="4351338"/>
          </a:xfrm>
        </p:spPr>
        <p:txBody>
          <a:bodyPr/>
          <a:lstStyle/>
          <a:p>
            <a:r>
              <a:rPr lang="fr-FR" altLang="ja-JP" dirty="0">
                <a:latin typeface="Verdana" panose="020B0604030504040204" pitchFamily="34" charset="0"/>
                <a:ea typeface="Verdana" panose="020B0604030504040204" pitchFamily="34" charset="0"/>
              </a:rPr>
              <a:t> Poisson deviance of each model for test data</a:t>
            </a:r>
          </a:p>
          <a:p>
            <a:pPr lvl="1"/>
            <a:r>
              <a:rPr lang="fr-FR" altLang="ja-JP" dirty="0">
                <a:latin typeface="Verdana" panose="020B0604030504040204" pitchFamily="34" charset="0"/>
                <a:ea typeface="Verdana" panose="020B0604030504040204" pitchFamily="34" charset="0"/>
              </a:rPr>
              <a:t>AGLM is the best among the five models!</a:t>
            </a:r>
          </a:p>
          <a:p>
            <a:pPr lvl="1"/>
            <a:endParaRPr lang="fr-FR" altLang="ja-JP" dirty="0">
              <a:latin typeface="Verdana" panose="020B0604030504040204" pitchFamily="34" charset="0"/>
              <a:ea typeface="Verdana" panose="020B0604030504040204" pitchFamily="34" charset="0"/>
            </a:endParaRPr>
          </a:p>
          <a:p>
            <a:pPr lvl="1"/>
            <a:endParaRPr lang="fr-FR" altLang="ja-JP" dirty="0">
              <a:latin typeface="Verdana" panose="020B0604030504040204" pitchFamily="34" charset="0"/>
              <a:ea typeface="Verdana" panose="020B0604030504040204" pitchFamily="34" charset="0"/>
            </a:endParaRPr>
          </a:p>
          <a:p>
            <a:pPr lvl="1"/>
            <a:endParaRPr lang="fr-FR" altLang="ja-JP" dirty="0">
              <a:latin typeface="Verdana" panose="020B0604030504040204" pitchFamily="34" charset="0"/>
              <a:ea typeface="Verdana" panose="020B0604030504040204" pitchFamily="34" charset="0"/>
            </a:endParaRPr>
          </a:p>
          <a:p>
            <a:pPr lvl="1"/>
            <a:endParaRPr lang="fr-FR" altLang="ja-JP" dirty="0">
              <a:latin typeface="Verdana" panose="020B0604030504040204" pitchFamily="34" charset="0"/>
              <a:ea typeface="Verdana" panose="020B0604030504040204" pitchFamily="34" charset="0"/>
            </a:endParaRPr>
          </a:p>
          <a:p>
            <a:pPr lvl="1"/>
            <a:endParaRPr lang="fr-FR" altLang="ja-JP" dirty="0">
              <a:latin typeface="Verdana" panose="020B0604030504040204" pitchFamily="34" charset="0"/>
              <a:ea typeface="Verdana" panose="020B0604030504040204" pitchFamily="34" charset="0"/>
            </a:endParaRPr>
          </a:p>
          <a:p>
            <a:pPr lvl="1"/>
            <a:endParaRPr lang="fr-FR" altLang="ja-JP" dirty="0">
              <a:latin typeface="Verdana" panose="020B0604030504040204" pitchFamily="34" charset="0"/>
              <a:ea typeface="Verdana" panose="020B0604030504040204" pitchFamily="34" charset="0"/>
            </a:endParaRPr>
          </a:p>
          <a:p>
            <a:pPr lvl="1"/>
            <a:endParaRPr lang="fr-FR" altLang="ja-JP" dirty="0">
              <a:latin typeface="Verdana" panose="020B0604030504040204" pitchFamily="34" charset="0"/>
              <a:ea typeface="Verdana" panose="020B0604030504040204" pitchFamily="34" charset="0"/>
            </a:endParaRPr>
          </a:p>
          <a:p>
            <a:pPr lvl="1"/>
            <a:r>
              <a:rPr lang="fr-FR" altLang="ja-JP" dirty="0">
                <a:latin typeface="Verdana" panose="020B0604030504040204" pitchFamily="34" charset="0"/>
                <a:ea typeface="Verdana" panose="020B0604030504040204" pitchFamily="34" charset="0"/>
              </a:rPr>
              <a:t>AGLM has </a:t>
            </a:r>
            <a:r>
              <a:rPr lang="fr-FR" altLang="ja-JP" dirty="0">
                <a:solidFill>
                  <a:srgbClr val="FE3931"/>
                </a:solidFill>
                <a:latin typeface="Verdana" panose="020B0604030504040204" pitchFamily="34" charset="0"/>
                <a:ea typeface="Verdana" panose="020B0604030504040204" pitchFamily="34" charset="0"/>
              </a:rPr>
              <a:t>high prediction accuracy</a:t>
            </a:r>
            <a:r>
              <a:rPr lang="fr-FR" altLang="ja-JP" dirty="0">
                <a:latin typeface="Verdana" panose="020B0604030504040204" pitchFamily="34" charset="0"/>
                <a:ea typeface="Verdana" panose="020B0604030504040204" pitchFamily="34" charset="0"/>
              </a:rPr>
              <a:t>!</a:t>
            </a:r>
          </a:p>
          <a:p>
            <a:endParaRPr kumimoji="1" lang="ja-JP" altLang="en-US" dirty="0"/>
          </a:p>
        </p:txBody>
      </p:sp>
      <p:sp>
        <p:nvSpPr>
          <p:cNvPr id="6" name="スライド番号プレースホルダー 3">
            <a:extLst>
              <a:ext uri="{FF2B5EF4-FFF2-40B4-BE49-F238E27FC236}">
                <a16:creationId xmlns:a16="http://schemas.microsoft.com/office/drawing/2014/main" id="{C0B22B09-2F70-4DBF-90F1-32CD0A5C6CC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表 7">
            <a:extLst>
              <a:ext uri="{FF2B5EF4-FFF2-40B4-BE49-F238E27FC236}">
                <a16:creationId xmlns:a16="http://schemas.microsoft.com/office/drawing/2014/main" id="{F054AA78-9429-41C5-950C-80BE8B6E137A}"/>
              </a:ext>
            </a:extLst>
          </p:cNvPr>
          <p:cNvGraphicFramePr>
            <a:graphicFrameLocks noGrp="1"/>
          </p:cNvGraphicFramePr>
          <p:nvPr/>
        </p:nvGraphicFramePr>
        <p:xfrm>
          <a:off x="1956000" y="2888774"/>
          <a:ext cx="8280000" cy="222504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2106026714"/>
                    </a:ext>
                  </a:extLst>
                </a:gridCol>
                <a:gridCol w="2880000">
                  <a:extLst>
                    <a:ext uri="{9D8B030D-6E8A-4147-A177-3AD203B41FA5}">
                      <a16:colId xmlns:a16="http://schemas.microsoft.com/office/drawing/2014/main" val="158845352"/>
                    </a:ext>
                  </a:extLst>
                </a:gridCol>
              </a:tblGrid>
              <a:tr h="370840">
                <a:tc>
                  <a:txBody>
                    <a:bodyPr/>
                    <a:lstStyle/>
                    <a:p>
                      <a:pPr algn="ctr"/>
                      <a:r>
                        <a:rPr kumimoji="1" lang="en-US" altLang="ja-JP" dirty="0">
                          <a:latin typeface="Verdana" panose="020B0604030504040204" pitchFamily="34" charset="0"/>
                          <a:ea typeface="Verdana" panose="020B0604030504040204" pitchFamily="34" charset="0"/>
                        </a:rPr>
                        <a:t>Model</a:t>
                      </a:r>
                      <a:endParaRPr kumimoji="1" lang="ja-JP" altLang="en-US" dirty="0">
                        <a:latin typeface="Verdana" panose="020B0604030504040204" pitchFamily="34" charset="0"/>
                      </a:endParaRPr>
                    </a:p>
                  </a:txBody>
                  <a:tcPr/>
                </a:tc>
                <a:tc>
                  <a:txBody>
                    <a:bodyPr/>
                    <a:lstStyle/>
                    <a:p>
                      <a:pPr algn="ctr"/>
                      <a:r>
                        <a:rPr kumimoji="1" lang="en-US" altLang="ja-JP" dirty="0">
                          <a:latin typeface="Verdana" panose="020B0604030504040204" pitchFamily="34" charset="0"/>
                          <a:ea typeface="Verdana" panose="020B0604030504040204" pitchFamily="34" charset="0"/>
                        </a:rPr>
                        <a:t>Poisson Deviance</a:t>
                      </a:r>
                      <a:endParaRPr kumimoji="1" lang="ja-JP" altLang="en-US" dirty="0">
                        <a:latin typeface="Verdana" panose="020B0604030504040204" pitchFamily="34" charset="0"/>
                      </a:endParaRPr>
                    </a:p>
                  </a:txBody>
                  <a:tcPr/>
                </a:tc>
                <a:extLst>
                  <a:ext uri="{0D108BD9-81ED-4DB2-BD59-A6C34878D82A}">
                    <a16:rowId xmlns:a16="http://schemas.microsoft.com/office/drawing/2014/main" val="2216992077"/>
                  </a:ext>
                </a:extLst>
              </a:tr>
              <a:tr h="370840">
                <a:tc>
                  <a:txBody>
                    <a:bodyPr/>
                    <a:lstStyle/>
                    <a:p>
                      <a:r>
                        <a:rPr kumimoji="1" lang="en-US" altLang="ja-JP" dirty="0">
                          <a:latin typeface="Verdana" panose="020B0604030504040204" pitchFamily="34" charset="0"/>
                        </a:rPr>
                        <a:t>AGLM</a:t>
                      </a:r>
                      <a:endParaRPr kumimoji="1" lang="ja-JP" altLang="en-US" dirty="0">
                        <a:latin typeface="Verdana" panose="020B0604030504040204" pitchFamily="34" charset="0"/>
                      </a:endParaRPr>
                    </a:p>
                  </a:txBody>
                  <a:tcPr>
                    <a:solidFill>
                      <a:schemeClr val="accent6">
                        <a:lumMod val="40000"/>
                        <a:lumOff val="60000"/>
                      </a:schemeClr>
                    </a:solidFill>
                  </a:tcPr>
                </a:tc>
                <a:tc>
                  <a:txBody>
                    <a:bodyPr/>
                    <a:lstStyle/>
                    <a:p>
                      <a:pPr algn="ctr"/>
                      <a:r>
                        <a:rPr kumimoji="1" lang="en-US" altLang="ja-JP" b="1" i="0" dirty="0">
                          <a:latin typeface="Verdana" panose="020B0604030504040204" pitchFamily="34" charset="0"/>
                        </a:rPr>
                        <a:t>0.3111920</a:t>
                      </a:r>
                      <a:endParaRPr kumimoji="1" lang="ja-JP" altLang="en-US" b="1" i="0" dirty="0">
                        <a:latin typeface="Verdana" panose="020B0604030504040204" pitchFamily="34" charset="0"/>
                      </a:endParaRPr>
                    </a:p>
                  </a:txBody>
                  <a:tcPr>
                    <a:solidFill>
                      <a:schemeClr val="accent6">
                        <a:lumMod val="40000"/>
                        <a:lumOff val="60000"/>
                      </a:schemeClr>
                    </a:solidFill>
                  </a:tcPr>
                </a:tc>
                <a:extLst>
                  <a:ext uri="{0D108BD9-81ED-4DB2-BD59-A6C34878D82A}">
                    <a16:rowId xmlns:a16="http://schemas.microsoft.com/office/drawing/2014/main" val="2517496596"/>
                  </a:ext>
                </a:extLst>
              </a:tr>
              <a:tr h="370840">
                <a:tc>
                  <a:txBody>
                    <a:bodyPr/>
                    <a:lstStyle/>
                    <a:p>
                      <a:r>
                        <a:rPr kumimoji="1" lang="en-US" altLang="ja-JP" dirty="0">
                          <a:latin typeface="Verdana" panose="020B0604030504040204" pitchFamily="34" charset="0"/>
                        </a:rPr>
                        <a:t>GLM</a:t>
                      </a:r>
                      <a:endParaRPr kumimoji="1" lang="ja-JP" altLang="en-US" dirty="0">
                        <a:latin typeface="Verdana" panose="020B0604030504040204" pitchFamily="34" charset="0"/>
                      </a:endParaRPr>
                    </a:p>
                  </a:txBody>
                  <a:tcPr/>
                </a:tc>
                <a:tc>
                  <a:txBody>
                    <a:bodyPr/>
                    <a:lstStyle/>
                    <a:p>
                      <a:pPr algn="ctr"/>
                      <a:r>
                        <a:rPr kumimoji="1" lang="en-US" altLang="ja-JP" i="0" dirty="0">
                          <a:latin typeface="Verdana" panose="020B0604030504040204" pitchFamily="34" charset="0"/>
                        </a:rPr>
                        <a:t>0.3201199</a:t>
                      </a:r>
                      <a:endParaRPr kumimoji="1" lang="ja-JP" altLang="en-US" i="0" dirty="0">
                        <a:latin typeface="Verdana" panose="020B0604030504040204" pitchFamily="34" charset="0"/>
                      </a:endParaRPr>
                    </a:p>
                  </a:txBody>
                  <a:tcPr/>
                </a:tc>
                <a:extLst>
                  <a:ext uri="{0D108BD9-81ED-4DB2-BD59-A6C34878D82A}">
                    <a16:rowId xmlns:a16="http://schemas.microsoft.com/office/drawing/2014/main" val="3367216424"/>
                  </a:ext>
                </a:extLst>
              </a:tr>
              <a:tr h="370840">
                <a:tc>
                  <a:txBody>
                    <a:bodyPr/>
                    <a:lstStyle/>
                    <a:p>
                      <a:r>
                        <a:rPr kumimoji="1" lang="en-US" altLang="ja-JP" dirty="0">
                          <a:latin typeface="Verdana" panose="020B0604030504040204" pitchFamily="34" charset="0"/>
                        </a:rPr>
                        <a:t>Regularized GLM (w/ Elastic Net)</a:t>
                      </a:r>
                      <a:endParaRPr kumimoji="1" lang="ja-JP" altLang="en-US" dirty="0">
                        <a:latin typeface="Verdana" panose="020B0604030504040204" pitchFamily="34" charset="0"/>
                      </a:endParaRPr>
                    </a:p>
                  </a:txBody>
                  <a:tcPr/>
                </a:tc>
                <a:tc>
                  <a:txBody>
                    <a:bodyPr/>
                    <a:lstStyle/>
                    <a:p>
                      <a:pPr algn="ctr"/>
                      <a:r>
                        <a:rPr kumimoji="1" lang="en-US" altLang="ja-JP" i="0" dirty="0">
                          <a:latin typeface="Verdana" panose="020B0604030504040204" pitchFamily="34" charset="0"/>
                        </a:rPr>
                        <a:t>0.3201245</a:t>
                      </a:r>
                      <a:endParaRPr kumimoji="1" lang="ja-JP" altLang="en-US" i="0" dirty="0">
                        <a:latin typeface="Verdana" panose="020B0604030504040204" pitchFamily="34" charset="0"/>
                      </a:endParaRPr>
                    </a:p>
                  </a:txBody>
                  <a:tcPr/>
                </a:tc>
                <a:extLst>
                  <a:ext uri="{0D108BD9-81ED-4DB2-BD59-A6C34878D82A}">
                    <a16:rowId xmlns:a16="http://schemas.microsoft.com/office/drawing/2014/main" val="2345567780"/>
                  </a:ext>
                </a:extLst>
              </a:tr>
              <a:tr h="370840">
                <a:tc>
                  <a:txBody>
                    <a:bodyPr/>
                    <a:lstStyle/>
                    <a:p>
                      <a:r>
                        <a:rPr kumimoji="1" lang="en-US" altLang="ja-JP" dirty="0">
                          <a:latin typeface="Verdana" panose="020B0604030504040204" pitchFamily="34" charset="0"/>
                        </a:rPr>
                        <a:t>GAM</a:t>
                      </a:r>
                      <a:endParaRPr kumimoji="1" lang="ja-JP" altLang="en-US" dirty="0">
                        <a:latin typeface="Verdana" panose="020B0604030504040204" pitchFamily="34" charset="0"/>
                      </a:endParaRPr>
                    </a:p>
                  </a:txBody>
                  <a:tcPr/>
                </a:tc>
                <a:tc>
                  <a:txBody>
                    <a:bodyPr/>
                    <a:lstStyle/>
                    <a:p>
                      <a:pPr algn="ctr"/>
                      <a:r>
                        <a:rPr kumimoji="1" lang="en-US" altLang="ja-JP" i="0" dirty="0">
                          <a:latin typeface="Verdana" panose="020B0604030504040204" pitchFamily="34" charset="0"/>
                        </a:rPr>
                        <a:t>0.3171236</a:t>
                      </a:r>
                      <a:endParaRPr kumimoji="1" lang="ja-JP" altLang="en-US" i="0" dirty="0">
                        <a:latin typeface="Verdana" panose="020B0604030504040204" pitchFamily="34" charset="0"/>
                      </a:endParaRPr>
                    </a:p>
                  </a:txBody>
                  <a:tcPr/>
                </a:tc>
                <a:extLst>
                  <a:ext uri="{0D108BD9-81ED-4DB2-BD59-A6C34878D82A}">
                    <a16:rowId xmlns:a16="http://schemas.microsoft.com/office/drawing/2014/main" val="932948948"/>
                  </a:ext>
                </a:extLst>
              </a:tr>
              <a:tr h="370840">
                <a:tc>
                  <a:txBody>
                    <a:bodyPr/>
                    <a:lstStyle/>
                    <a:p>
                      <a:r>
                        <a:rPr kumimoji="1" lang="en-US" altLang="ja-JP" dirty="0">
                          <a:latin typeface="Verdana" panose="020B0604030504040204" pitchFamily="34" charset="0"/>
                        </a:rPr>
                        <a:t>GBM</a:t>
                      </a:r>
                      <a:endParaRPr kumimoji="1" lang="ja-JP" altLang="en-US" dirty="0">
                        <a:latin typeface="Verdana" panose="020B0604030504040204" pitchFamily="34" charset="0"/>
                      </a:endParaRPr>
                    </a:p>
                  </a:txBody>
                  <a:tcPr/>
                </a:tc>
                <a:tc>
                  <a:txBody>
                    <a:bodyPr/>
                    <a:lstStyle/>
                    <a:p>
                      <a:pPr algn="ctr"/>
                      <a:r>
                        <a:rPr kumimoji="1" lang="en-US" altLang="ja-JP" i="0" dirty="0">
                          <a:latin typeface="Verdana" panose="020B0604030504040204" pitchFamily="34" charset="0"/>
                        </a:rPr>
                        <a:t>0.3123919</a:t>
                      </a:r>
                      <a:endParaRPr kumimoji="1" lang="ja-JP" altLang="en-US" i="0" dirty="0">
                        <a:latin typeface="Verdana" panose="020B0604030504040204" pitchFamily="34" charset="0"/>
                      </a:endParaRPr>
                    </a:p>
                  </a:txBody>
                  <a:tcPr/>
                </a:tc>
                <a:extLst>
                  <a:ext uri="{0D108BD9-81ED-4DB2-BD59-A6C34878D82A}">
                    <a16:rowId xmlns:a16="http://schemas.microsoft.com/office/drawing/2014/main" val="3722117134"/>
                  </a:ext>
                </a:extLst>
              </a:tr>
            </a:tbl>
          </a:graphicData>
        </a:graphic>
      </p:graphicFrame>
      <p:pic>
        <p:nvPicPr>
          <p:cNvPr id="14" name="オーディオ 13">
            <a:hlinkClick r:id="" action="ppaction://media"/>
            <a:extLst>
              <a:ext uri="{FF2B5EF4-FFF2-40B4-BE49-F238E27FC236}">
                <a16:creationId xmlns:a16="http://schemas.microsoft.com/office/drawing/2014/main" id="{F28E5C0B-BBF7-43E0-9140-A656E234F40C}"/>
              </a:ext>
            </a:extLst>
          </p:cNvPr>
          <p:cNvPicPr>
            <a:picLocks noChangeAspect="1"/>
          </p:cNvPicPr>
          <p:nvPr>
            <a:audioFile r:link="rId2"/>
            <p:extLst>
              <p:ext uri="{DAA4B4D4-6D71-4841-9C94-3DE7FCFB9230}">
                <p14:media xmlns:p14="http://schemas.microsoft.com/office/powerpoint/2010/main" r:embed="rId3">
                  <p14:trim end="571.4058"/>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59929212"/>
      </p:ext>
    </p:extLst>
  </p:cSld>
  <p:clrMapOvr>
    <a:masterClrMapping/>
  </p:clrMapOvr>
  <mc:AlternateContent xmlns:mc="http://schemas.openxmlformats.org/markup-compatibility/2006" xmlns:p14="http://schemas.microsoft.com/office/powerpoint/2010/main">
    <mc:Choice Requires="p14">
      <p:transition spd="slow" p14:dur="2000" advTm="26653"/>
    </mc:Choice>
    <mc:Fallback xmlns="">
      <p:transition spd="slow" advTm="2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Effect transition="in" filter="fade">
                                      <p:cBhvr>
                                        <p:cTn id="1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7C1B4807-3514-4B3E-8DE2-92E2A4C0933E}"/>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1569C037-A72D-464E-8797-4BD5E910CB83}"/>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E6090CB2-C2A2-411F-9BE7-23DEF8566DE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オーディオ 9">
            <a:hlinkClick r:id="" action="ppaction://media"/>
            <a:extLst>
              <a:ext uri="{FF2B5EF4-FFF2-40B4-BE49-F238E27FC236}">
                <a16:creationId xmlns:a16="http://schemas.microsoft.com/office/drawing/2014/main" id="{3A324E8C-D2A2-4869-B619-66C53B0D59B6}"/>
              </a:ext>
            </a:extLst>
          </p:cNvPr>
          <p:cNvPicPr>
            <a:picLocks noChangeAspect="1"/>
          </p:cNvPicPr>
          <p:nvPr>
            <a:audioFile r:link="rId1"/>
            <p:extLst>
              <p:ext uri="{DAA4B4D4-6D71-4841-9C94-3DE7FCFB9230}">
                <p14:media xmlns:p14="http://schemas.microsoft.com/office/powerpoint/2010/main" r:embed="rId2">
                  <p14:trim st="400" end="840.9977"/>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2765159"/>
      </p:ext>
    </p:extLst>
  </p:cSld>
  <p:clrMapOvr>
    <a:masterClrMapping/>
  </p:clrMapOvr>
  <mc:AlternateContent xmlns:mc="http://schemas.openxmlformats.org/markup-compatibility/2006" xmlns:p14="http://schemas.microsoft.com/office/powerpoint/2010/main">
    <mc:Choice Requires="p14">
      <p:transition spd="slow" p14:dur="2000" advTm="3932"/>
    </mc:Choice>
    <mc:Fallback xmlns="">
      <p:transition spd="slow" advTm="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タイトル 1">
            <a:extLst>
              <a:ext uri="{FF2B5EF4-FFF2-40B4-BE49-F238E27FC236}">
                <a16:creationId xmlns:a16="http://schemas.microsoft.com/office/drawing/2014/main" id="{71B16B0D-4628-44E2-8091-AE238DA35522}"/>
              </a:ext>
            </a:extLst>
          </p:cNvPr>
          <p:cNvSpPr>
            <a:spLocks noGrp="1"/>
          </p:cNvSpPr>
          <p:nvPr>
            <p:ph type="title"/>
          </p:nvPr>
        </p:nvSpPr>
        <p:spPr>
          <a:xfrm>
            <a:off x="838200" y="365125"/>
            <a:ext cx="10515600" cy="1325563"/>
          </a:xfrm>
        </p:spPr>
        <p:txBody>
          <a:bodyPr/>
          <a:lstStyle/>
          <a:p>
            <a:r>
              <a:rPr kumimoji="1" lang="en-US" altLang="ja-JP" dirty="0">
                <a:latin typeface="Verdana" panose="020B0604030504040204" pitchFamily="34" charset="0"/>
                <a:ea typeface="Verdana" panose="020B0604030504040204" pitchFamily="34" charset="0"/>
              </a:rPr>
              <a:t>Numerical</a:t>
            </a:r>
            <a:r>
              <a:rPr kumimoji="1" lang="ja-JP" altLang="en-US" dirty="0">
                <a:latin typeface="Verdana" panose="020B0604030504040204" pitchFamily="34" charset="0"/>
              </a:rPr>
              <a:t> </a:t>
            </a:r>
            <a:r>
              <a:rPr kumimoji="1" lang="en-US" altLang="ja-JP" dirty="0">
                <a:latin typeface="Verdana" panose="020B0604030504040204" pitchFamily="34" charset="0"/>
                <a:ea typeface="Verdana" panose="020B0604030504040204" pitchFamily="34" charset="0"/>
              </a:rPr>
              <a:t>experiments</a:t>
            </a:r>
            <a:br>
              <a:rPr kumimoji="1" lang="en-US" altLang="ja-JP" dirty="0">
                <a:latin typeface="Verdana" panose="020B0604030504040204" pitchFamily="34" charset="0"/>
                <a:ea typeface="Verdana" panose="020B0604030504040204" pitchFamily="34" charset="0"/>
              </a:rPr>
            </a:br>
            <a:r>
              <a:rPr kumimoji="1" lang="en-US" altLang="ja-JP" dirty="0">
                <a:solidFill>
                  <a:srgbClr val="0066CC"/>
                </a:solidFill>
                <a:latin typeface="Verdana" panose="020B0604030504040204" pitchFamily="34" charset="0"/>
                <a:ea typeface="Verdana" panose="020B0604030504040204" pitchFamily="34" charset="0"/>
              </a:rPr>
              <a:t>Results</a:t>
            </a:r>
            <a:endParaRPr kumimoji="1" lang="ja-JP" altLang="en-US" dirty="0"/>
          </a:p>
        </p:txBody>
      </p:sp>
      <p:sp>
        <p:nvSpPr>
          <p:cNvPr id="5" name="コンテンツ プレースホルダー 2">
            <a:extLst>
              <a:ext uri="{FF2B5EF4-FFF2-40B4-BE49-F238E27FC236}">
                <a16:creationId xmlns:a16="http://schemas.microsoft.com/office/drawing/2014/main" id="{F0C54D65-20F0-438B-AEC6-6B51E17E6850}"/>
              </a:ext>
            </a:extLst>
          </p:cNvPr>
          <p:cNvSpPr>
            <a:spLocks noGrp="1"/>
          </p:cNvSpPr>
          <p:nvPr>
            <p:ph idx="1"/>
          </p:nvPr>
        </p:nvSpPr>
        <p:spPr>
          <a:xfrm>
            <a:off x="838200" y="1825625"/>
            <a:ext cx="10515600" cy="4351338"/>
          </a:xfrm>
        </p:spPr>
        <p:txBody>
          <a:bodyPr/>
          <a:lstStyle/>
          <a:p>
            <a:r>
              <a:rPr lang="en-US" altLang="ja-JP" dirty="0">
                <a:latin typeface="Verdana" panose="020B0604030504040204" pitchFamily="34" charset="0"/>
                <a:ea typeface="Verdana" panose="020B0604030504040204" pitchFamily="34" charset="0"/>
              </a:rPr>
              <a:t> Component</a:t>
            </a:r>
            <a:r>
              <a:rPr lang="ja-JP" altLang="en-US" dirty="0">
                <a:latin typeface="Verdana" panose="020B0604030504040204" pitchFamily="34" charset="0"/>
              </a:rPr>
              <a:t> </a:t>
            </a:r>
            <a:r>
              <a:rPr lang="en-US" altLang="ja-JP" dirty="0">
                <a:latin typeface="Verdana" panose="020B0604030504040204" pitchFamily="34" charset="0"/>
                <a:ea typeface="Verdana" panose="020B0604030504040204" pitchFamily="34" charset="0"/>
              </a:rPr>
              <a:t>curves of AGLM</a:t>
            </a:r>
          </a:p>
          <a:p>
            <a:pPr lvl="1"/>
            <a:r>
              <a:rPr lang="ja-JP" altLang="ja-JP" dirty="0">
                <a:latin typeface="Verdana" panose="020B0604030504040204" pitchFamily="34" charset="0"/>
              </a:rPr>
              <a:t>T</a:t>
            </a:r>
            <a:r>
              <a:rPr lang="fr-FR" altLang="ja-JP" dirty="0">
                <a:latin typeface="Verdana" panose="020B0604030504040204" pitchFamily="34" charset="0"/>
                <a:ea typeface="Verdana" panose="020B0604030504040204" pitchFamily="34" charset="0"/>
              </a:rPr>
              <a:t>he complicated relationships between the features and the response variable are modeled</a:t>
            </a:r>
          </a:p>
          <a:p>
            <a:endParaRPr kumimoji="1" lang="ja-JP" altLang="en-US" dirty="0"/>
          </a:p>
        </p:txBody>
      </p:sp>
      <p:sp>
        <p:nvSpPr>
          <p:cNvPr id="6" name="スライド番号プレースホルダー 3">
            <a:extLst>
              <a:ext uri="{FF2B5EF4-FFF2-40B4-BE49-F238E27FC236}">
                <a16:creationId xmlns:a16="http://schemas.microsoft.com/office/drawing/2014/main" id="{3DC660D3-2C50-4D3A-83FC-7DEA810D6D5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図 5">
            <a:extLst>
              <a:ext uri="{FF2B5EF4-FFF2-40B4-BE49-F238E27FC236}">
                <a16:creationId xmlns:a16="http://schemas.microsoft.com/office/drawing/2014/main" id="{A3892641-33AE-4679-97DE-AF9ADB86219B}"/>
              </a:ext>
            </a:extLst>
          </p:cNvPr>
          <p:cNvPicPr>
            <a:picLocks noChangeAspect="1"/>
          </p:cNvPicPr>
          <p:nvPr/>
        </p:nvPicPr>
        <p:blipFill rotWithShape="1">
          <a:blip r:embed="rId7"/>
          <a:srcRect l="28798" t="15802" r="28272" b="52903"/>
          <a:stretch/>
        </p:blipFill>
        <p:spPr>
          <a:xfrm>
            <a:off x="2503316" y="3046912"/>
            <a:ext cx="7185367" cy="3492000"/>
          </a:xfrm>
          <a:prstGeom prst="rect">
            <a:avLst/>
          </a:prstGeom>
        </p:spPr>
      </p:pic>
      <p:pic>
        <p:nvPicPr>
          <p:cNvPr id="11" name="オーディオ 10">
            <a:hlinkClick r:id="" action="ppaction://media"/>
            <a:extLst>
              <a:ext uri="{FF2B5EF4-FFF2-40B4-BE49-F238E27FC236}">
                <a16:creationId xmlns:a16="http://schemas.microsoft.com/office/drawing/2014/main" id="{D22FE563-21FC-4F94-A57E-8C7EBD192D33}"/>
              </a:ext>
            </a:extLst>
          </p:cNvPr>
          <p:cNvPicPr>
            <a:picLocks noChangeAspect="1"/>
          </p:cNvPicPr>
          <p:nvPr>
            <a:audioFile r:link="rId2"/>
            <p:extLst>
              <p:ext uri="{DAA4B4D4-6D71-4841-9C94-3DE7FCFB9230}">
                <p14:media xmlns:p14="http://schemas.microsoft.com/office/powerpoint/2010/main" r:embed="rId3">
                  <p14:trim end="434.6938"/>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57004667"/>
      </p:ext>
    </p:extLst>
  </p:cSld>
  <p:clrMapOvr>
    <a:masterClrMapping/>
  </p:clrMapOvr>
  <mc:AlternateContent xmlns:mc="http://schemas.openxmlformats.org/markup-compatibility/2006" xmlns:p14="http://schemas.microsoft.com/office/powerpoint/2010/main">
    <mc:Choice Requires="p14">
      <p:transition spd="slow" p14:dur="2000" advTm="42092"/>
    </mc:Choice>
    <mc:Fallback xmlns="">
      <p:transition spd="slow" advTm="4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D4220B1-D3AF-4622-B408-59E4ED2E2F14}"/>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E6A4321A-BBB0-4C13-9A99-41DC2036BF0F}"/>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698D2461-AFC4-4285-862B-A244C38A6F4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オーディオ 1">
            <a:hlinkClick r:id="" action="ppaction://media"/>
            <a:extLst>
              <a:ext uri="{FF2B5EF4-FFF2-40B4-BE49-F238E27FC236}">
                <a16:creationId xmlns:a16="http://schemas.microsoft.com/office/drawing/2014/main" id="{976F8287-CCCB-4413-BE0F-E7D36BA613E3}"/>
              </a:ext>
            </a:extLst>
          </p:cNvPr>
          <p:cNvPicPr>
            <a:picLocks noChangeAspect="1"/>
          </p:cNvPicPr>
          <p:nvPr>
            <a:audioFile r:link="rId1"/>
            <p:extLst>
              <p:ext uri="{DAA4B4D4-6D71-4841-9C94-3DE7FCFB9230}">
                <p14:media xmlns:p14="http://schemas.microsoft.com/office/powerpoint/2010/main" r:embed="rId2">
                  <p14:trim st="200" end="331.8367"/>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9914093"/>
      </p:ext>
    </p:extLst>
  </p:cSld>
  <p:clrMapOvr>
    <a:masterClrMapping/>
  </p:clrMapOvr>
  <mc:AlternateContent xmlns:mc="http://schemas.openxmlformats.org/markup-compatibility/2006" xmlns:p14="http://schemas.microsoft.com/office/powerpoint/2010/main">
    <mc:Choice Requires="p14">
      <p:transition spd="slow" p14:dur="2000" advTm="2411"/>
    </mc:Choice>
    <mc:Fallback xmlns="">
      <p:transition spd="slow" advTm="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ED2B3ECE-1C4F-4C2C-AC84-EECEA0C88287}"/>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Conclusion</a:t>
            </a:r>
            <a:br>
              <a:rPr lang="fr-FR" altLang="fr-FR" dirty="0">
                <a:latin typeface="Verdana" panose="020B0604030504040204" pitchFamily="34" charset="0"/>
                <a:ea typeface="Verdana" panose="020B0604030504040204" pitchFamily="34" charset="0"/>
              </a:rPr>
            </a:br>
            <a:endParaRPr lang="fr-FR" altLang="fr-FR" dirty="0">
              <a:solidFill>
                <a:srgbClr val="0066CC"/>
              </a:solidFill>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02824F62-091E-4068-8B22-207FC17F122D}"/>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a:t>
            </a:r>
            <a:r>
              <a:rPr lang="en-US" b="1" dirty="0">
                <a:solidFill>
                  <a:srgbClr val="00B050"/>
                </a:solidFill>
                <a:latin typeface="Verdana" panose="020B0604030504040204" pitchFamily="34" charset="0"/>
                <a:ea typeface="Verdana" panose="020B0604030504040204" pitchFamily="34" charset="0"/>
              </a:rPr>
              <a:t>AGLM is a well-balanced model</a:t>
            </a:r>
          </a:p>
          <a:p>
            <a:pPr lvl="1" eaLnBrk="1" hangingPunct="1"/>
            <a:r>
              <a:rPr lang="en-US" dirty="0">
                <a:latin typeface="Verdana" panose="020B0604030504040204" pitchFamily="34" charset="0"/>
                <a:ea typeface="Verdana" panose="020B0604030504040204" pitchFamily="34" charset="0"/>
              </a:rPr>
              <a:t>High interpretability - based on GLM</a:t>
            </a:r>
          </a:p>
          <a:p>
            <a:pPr lvl="1" eaLnBrk="1" hangingPunct="1"/>
            <a:r>
              <a:rPr lang="en-US" dirty="0">
                <a:latin typeface="Verdana" panose="020B0604030504040204" pitchFamily="34" charset="0"/>
                <a:ea typeface="Verdana" panose="020B0604030504040204" pitchFamily="34" charset="0"/>
              </a:rPr>
              <a:t>High prediction accuracy – comparable to GAM and GBM </a:t>
            </a:r>
          </a:p>
          <a:p>
            <a:pPr marL="457200" lvl="1" indent="0" eaLnBrk="1" hangingPunct="1">
              <a:buNone/>
            </a:pPr>
            <a:r>
              <a:rPr lang="en-US" dirty="0">
                <a:latin typeface="Verdana" panose="020B0604030504040204" pitchFamily="34" charset="0"/>
                <a:ea typeface="Verdana" panose="020B0604030504040204" pitchFamily="34" charset="0"/>
              </a:rPr>
              <a:t> </a:t>
            </a:r>
          </a:p>
          <a:p>
            <a:pPr eaLnBrk="1" hangingPunct="1"/>
            <a:r>
              <a:rPr lang="en-US" dirty="0">
                <a:latin typeface="Verdana" panose="020B0604030504040204" pitchFamily="34" charset="0"/>
                <a:ea typeface="Verdana" panose="020B0604030504040204" pitchFamily="34" charset="0"/>
              </a:rPr>
              <a:t> R package ‘</a:t>
            </a:r>
            <a:r>
              <a:rPr lang="en-US" i="1" dirty="0" err="1">
                <a:latin typeface="Verdana" panose="020B0604030504040204" pitchFamily="34" charset="0"/>
                <a:ea typeface="Verdana" panose="020B0604030504040204" pitchFamily="34" charset="0"/>
              </a:rPr>
              <a:t>aglm</a:t>
            </a:r>
            <a:r>
              <a:rPr lang="en-US" dirty="0">
                <a:latin typeface="Verdana" panose="020B0604030504040204" pitchFamily="34" charset="0"/>
                <a:ea typeface="Verdana" panose="020B0604030504040204" pitchFamily="34" charset="0"/>
              </a:rPr>
              <a:t>’</a:t>
            </a:r>
          </a:p>
          <a:p>
            <a:pPr lvl="1" eaLnBrk="1" hangingPunct="1"/>
            <a:r>
              <a:rPr lang="en-US" dirty="0">
                <a:latin typeface="Verdana" panose="020B0604030504040204" pitchFamily="34" charset="0"/>
                <a:ea typeface="Verdana" panose="020B0604030504040204" pitchFamily="34" charset="0"/>
              </a:rPr>
              <a:t>Provides great functionalities and flexibilities of modeling </a:t>
            </a:r>
          </a:p>
          <a:p>
            <a:pPr lvl="1" eaLnBrk="1" hangingPunct="1"/>
            <a:r>
              <a:rPr kumimoji="1" lang="en-US" altLang="ja-JP" dirty="0">
                <a:latin typeface="Verdana" panose="020B0604030504040204" pitchFamily="34" charset="0"/>
                <a:ea typeface="Verdana" panose="020B0604030504040204" pitchFamily="34" charset="0"/>
                <a:cs typeface="Calibri" panose="020F0502020204030204" pitchFamily="34" charset="0"/>
              </a:rPr>
              <a:t>Future work – submit to CRAN and expand community!</a:t>
            </a:r>
            <a:endParaRPr lang="en-US" dirty="0">
              <a:latin typeface="Verdana" panose="020B0604030504040204" pitchFamily="34" charset="0"/>
              <a:ea typeface="Verdana" panose="020B0604030504040204" pitchFamily="34" charset="0"/>
            </a:endParaRPr>
          </a:p>
          <a:p>
            <a:pPr marL="0" indent="0" algn="ctr" eaLnBrk="1" hangingPunct="1">
              <a:buNone/>
            </a:pPr>
            <a:endParaRPr lang="en-US" sz="2400" i="1" dirty="0">
              <a:solidFill>
                <a:srgbClr val="0066CC"/>
              </a:solidFill>
              <a:latin typeface="Verdana" panose="020B0604030504040204" pitchFamily="34" charset="0"/>
              <a:ea typeface="Verdana" panose="020B0604030504040204" pitchFamily="34" charset="0"/>
            </a:endParaRPr>
          </a:p>
          <a:p>
            <a:pPr marL="0" indent="0" algn="ctr" eaLnBrk="1" hangingPunct="1">
              <a:buNone/>
            </a:pPr>
            <a:r>
              <a:rPr lang="en-US" sz="2400" i="1" dirty="0">
                <a:solidFill>
                  <a:srgbClr val="0066CC"/>
                </a:solidFill>
                <a:latin typeface="Verdana" panose="020B0604030504040204" pitchFamily="34" charset="0"/>
                <a:ea typeface="Verdana" panose="020B0604030504040204" pitchFamily="34" charset="0"/>
              </a:rPr>
              <a:t>We believe that this kinds of hybrid modeling methodologies</a:t>
            </a:r>
          </a:p>
          <a:p>
            <a:pPr marL="0" indent="0" algn="ctr" eaLnBrk="1" hangingPunct="1">
              <a:buNone/>
            </a:pPr>
            <a:r>
              <a:rPr lang="en-US" sz="2400" i="1" dirty="0">
                <a:solidFill>
                  <a:srgbClr val="0066CC"/>
                </a:solidFill>
                <a:latin typeface="Verdana" panose="020B0604030504040204" pitchFamily="34" charset="0"/>
                <a:ea typeface="Verdana" panose="020B0604030504040204" pitchFamily="34" charset="0"/>
              </a:rPr>
              <a:t>will get more and more important for actuaries in the future!</a:t>
            </a:r>
          </a:p>
        </p:txBody>
      </p:sp>
      <p:sp>
        <p:nvSpPr>
          <p:cNvPr id="6" name="スライド番号プレースホルダー 1">
            <a:extLst>
              <a:ext uri="{FF2B5EF4-FFF2-40B4-BE49-F238E27FC236}">
                <a16:creationId xmlns:a16="http://schemas.microsoft.com/office/drawing/2014/main" id="{043EBCA9-9C02-4C92-A9E9-3CAA6EC1634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 name="オーディオ 19">
            <a:hlinkClick r:id="" action="ppaction://media"/>
            <a:extLst>
              <a:ext uri="{FF2B5EF4-FFF2-40B4-BE49-F238E27FC236}">
                <a16:creationId xmlns:a16="http://schemas.microsoft.com/office/drawing/2014/main" id="{E19BF026-A7A2-4FA5-837A-A8E19DB9B48F}"/>
              </a:ext>
            </a:extLst>
          </p:cNvPr>
          <p:cNvPicPr>
            <a:picLocks noChangeAspect="1"/>
          </p:cNvPicPr>
          <p:nvPr>
            <a:audioFile r:link="rId2"/>
            <p:extLst>
              <p:ext uri="{DAA4B4D4-6D71-4841-9C94-3DE7FCFB9230}">
                <p14:media xmlns:p14="http://schemas.microsoft.com/office/powerpoint/2010/main" r:embed="rId3">
                  <p14:trim end="874.6031"/>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70184966"/>
      </p:ext>
    </p:extLst>
  </p:cSld>
  <p:clrMapOvr>
    <a:masterClrMapping/>
  </p:clrMapOvr>
  <mc:AlternateContent xmlns:mc="http://schemas.openxmlformats.org/markup-compatibility/2006" xmlns:p14="http://schemas.microsoft.com/office/powerpoint/2010/main">
    <mc:Choice Requires="p14">
      <p:transition spd="slow" p14:dur="2000" advTm="39946"/>
    </mc:Choice>
    <mc:Fallback xmlns="">
      <p:transition spd="slow" advTm="3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500"/>
                                        <p:tgtEl>
                                          <p:spTgt spid="5">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fade">
                                      <p:cBhvr>
                                        <p:cTn id="3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33000"/>
            <a:lum/>
          </a:blip>
          <a:srcRect/>
          <a:stretch>
            <a:fillRect t="-6000" b="-6000"/>
          </a:stretch>
        </a:blipFill>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8D7533-5EAF-4719-8498-3E30BC2C760B}"/>
              </a:ext>
            </a:extLst>
          </p:cNvPr>
          <p:cNvSpPr txBox="1">
            <a:spLocks/>
          </p:cNvSpPr>
          <p:nvPr/>
        </p:nvSpPr>
        <p:spPr>
          <a:xfrm>
            <a:off x="330200" y="657225"/>
            <a:ext cx="6943725" cy="622300"/>
          </a:xfrm>
          <a:prstGeom prst="rect">
            <a:avLst/>
          </a:prstGeom>
        </p:spPr>
        <p:txBody>
          <a:bodyPr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en-US" sz="3600" b="1" dirty="0">
                <a:solidFill>
                  <a:srgbClr val="C00000"/>
                </a:solidFill>
                <a:latin typeface="Verdana" panose="020B0604030504040204" pitchFamily="34" charset="0"/>
                <a:ea typeface="Verdana" panose="020B0604030504040204" pitchFamily="34" charset="0"/>
                <a:cs typeface="+mn-cs"/>
              </a:rPr>
              <a:t>Thank you for your attention</a:t>
            </a:r>
          </a:p>
        </p:txBody>
      </p:sp>
      <p:pic>
        <p:nvPicPr>
          <p:cNvPr id="6" name="Picture 3" descr="A close up of a logo&#10;&#10;Description automatically generated">
            <a:extLst>
              <a:ext uri="{FF2B5EF4-FFF2-40B4-BE49-F238E27FC236}">
                <a16:creationId xmlns:a16="http://schemas.microsoft.com/office/drawing/2014/main" id="{969D6576-8364-4369-8561-9C2239D4B6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sp>
        <p:nvSpPr>
          <p:cNvPr id="15" name="ZoneTexte 4">
            <a:extLst>
              <a:ext uri="{FF2B5EF4-FFF2-40B4-BE49-F238E27FC236}">
                <a16:creationId xmlns:a16="http://schemas.microsoft.com/office/drawing/2014/main" id="{C8E503B1-DBFE-41E0-B773-33490C37DC0C}"/>
              </a:ext>
            </a:extLst>
          </p:cNvPr>
          <p:cNvSpPr txBox="1">
            <a:spLocks noChangeArrowheads="1"/>
          </p:cNvSpPr>
          <p:nvPr/>
        </p:nvSpPr>
        <p:spPr bwMode="auto">
          <a:xfrm>
            <a:off x="330201" y="1849438"/>
            <a:ext cx="39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rPr>
              <a:t>Contact details :</a:t>
            </a:r>
          </a:p>
        </p:txBody>
      </p:sp>
      <p:sp>
        <p:nvSpPr>
          <p:cNvPr id="16" name="ZoneTexte 15">
            <a:extLst>
              <a:ext uri="{FF2B5EF4-FFF2-40B4-BE49-F238E27FC236}">
                <a16:creationId xmlns:a16="http://schemas.microsoft.com/office/drawing/2014/main" id="{01AE98BF-D792-48C5-B4F5-D38D78A01EDD}"/>
              </a:ext>
            </a:extLst>
          </p:cNvPr>
          <p:cNvSpPr txBox="1">
            <a:spLocks noChangeArrowheads="1"/>
          </p:cNvSpPr>
          <p:nvPr/>
        </p:nvSpPr>
        <p:spPr bwMode="auto">
          <a:xfrm>
            <a:off x="330200" y="2337118"/>
            <a:ext cx="396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Suguru Fujita</a:t>
            </a:r>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Guy Carpenter Japan, Inc.</a:t>
            </a: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rPr>
              <a:t>Midtown Tower 9-7-1 Akasaka</a:t>
            </a: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rPr>
              <a:t>Minatoku, Tokyo 107-6216</a:t>
            </a: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rPr>
              <a:t>Japan</a:t>
            </a: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hlinkClick r:id="rId7"/>
              </a:rPr>
              <a:t>suguru.fujita@guycarp.com</a:t>
            </a: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r>
              <a:rPr lang="fr-FR" altLang="fr-FR" sz="1600" b="1" dirty="0">
                <a:solidFill>
                  <a:srgbClr val="FF0000"/>
                </a:solidFill>
                <a:latin typeface="Verdana" panose="020B0604030504040204" pitchFamily="34" charset="0"/>
                <a:ea typeface="Verdana" panose="020B0604030504040204" pitchFamily="34" charset="0"/>
                <a:cs typeface="Aharoni" panose="020B0604020202020204" pitchFamily="2" charset="-79"/>
                <a:hlinkClick r:id="rId8"/>
              </a:rPr>
              <a:t>https://www.guycarp.com/</a:t>
            </a:r>
            <a:endParaRPr lang="fr-FR" altLang="fr-FR" sz="1600" b="1" dirty="0">
              <a:solidFill>
                <a:srgbClr val="FF0000"/>
              </a:solidFill>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p:txBody>
      </p:sp>
      <p:sp>
        <p:nvSpPr>
          <p:cNvPr id="17" name="ZoneTexte 4">
            <a:extLst>
              <a:ext uri="{FF2B5EF4-FFF2-40B4-BE49-F238E27FC236}">
                <a16:creationId xmlns:a16="http://schemas.microsoft.com/office/drawing/2014/main" id="{91E9FCF3-BBA3-4397-9FD6-DD860E3BA0BC}"/>
              </a:ext>
            </a:extLst>
          </p:cNvPr>
          <p:cNvSpPr txBox="1">
            <a:spLocks noChangeArrowheads="1"/>
          </p:cNvSpPr>
          <p:nvPr/>
        </p:nvSpPr>
        <p:spPr bwMode="auto">
          <a:xfrm>
            <a:off x="4290200" y="2337118"/>
            <a:ext cx="648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Toyoto Tanaka</a:t>
            </a:r>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Tokio Marine &amp; Nichido Fire Insurance, Co., Ltd.</a:t>
            </a: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hlinkClick r:id="rId9"/>
              </a:rPr>
              <a:t>toyoto.tanaka@tmnf.jp</a:t>
            </a:r>
            <a:endParaRPr lang="fr-FR" altLang="fr-FR" sz="1800" dirty="0">
              <a:latin typeface="Verdana" panose="020B0604030504040204" pitchFamily="34" charset="0"/>
              <a:ea typeface="Verdana" panose="020B0604030504040204" pitchFamily="34" charset="0"/>
              <a:cs typeface="Aharoni" panose="020B0604020202020204" pitchFamily="2" charset="-79"/>
            </a:endParaRPr>
          </a:p>
        </p:txBody>
      </p:sp>
      <p:sp>
        <p:nvSpPr>
          <p:cNvPr id="18" name="ZoneTexte 4">
            <a:extLst>
              <a:ext uri="{FF2B5EF4-FFF2-40B4-BE49-F238E27FC236}">
                <a16:creationId xmlns:a16="http://schemas.microsoft.com/office/drawing/2014/main" id="{4F30FD57-3526-4029-8BE5-276BAFCDEF5E}"/>
              </a:ext>
            </a:extLst>
          </p:cNvPr>
          <p:cNvSpPr txBox="1">
            <a:spLocks noChangeArrowheads="1"/>
          </p:cNvSpPr>
          <p:nvPr/>
        </p:nvSpPr>
        <p:spPr bwMode="auto">
          <a:xfrm>
            <a:off x="4290200" y="3803626"/>
            <a:ext cx="64799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Kenji Kondo</a:t>
            </a:r>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Tokio Marine &amp; Nichido Life Insurance, Co., Ltd.</a:t>
            </a: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hlinkClick r:id="rId10"/>
              </a:rPr>
              <a:t>kenji.kondou@tmn-anshin.jp</a:t>
            </a: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r>
              <a:rPr lang="fr-FR" altLang="fr-FR" sz="1600" b="1" dirty="0">
                <a:latin typeface="Verdana" panose="020B0604030504040204" pitchFamily="34" charset="0"/>
                <a:ea typeface="Verdana" panose="020B0604030504040204" pitchFamily="34" charset="0"/>
                <a:cs typeface="Aharoni" panose="020B0604020202020204" pitchFamily="2" charset="-79"/>
                <a:hlinkClick r:id="rId11"/>
              </a:rPr>
              <a:t>https://github.com/kkondo1981/aglm</a:t>
            </a:r>
            <a:endParaRPr lang="fr-FR" altLang="fr-FR" sz="1600" b="1" dirty="0">
              <a:latin typeface="Verdana" panose="020B0604030504040204" pitchFamily="34" charset="0"/>
              <a:ea typeface="Verdana" panose="020B0604030504040204" pitchFamily="34" charset="0"/>
              <a:cs typeface="Aharoni" panose="020B0604020202020204" pitchFamily="2" charset="-79"/>
            </a:endParaRPr>
          </a:p>
        </p:txBody>
      </p:sp>
      <p:sp>
        <p:nvSpPr>
          <p:cNvPr id="19" name="ZoneTexte 4">
            <a:extLst>
              <a:ext uri="{FF2B5EF4-FFF2-40B4-BE49-F238E27FC236}">
                <a16:creationId xmlns:a16="http://schemas.microsoft.com/office/drawing/2014/main" id="{5FCD84F0-25FD-428E-AB73-BC1CB434D737}"/>
              </a:ext>
            </a:extLst>
          </p:cNvPr>
          <p:cNvSpPr txBox="1">
            <a:spLocks noChangeArrowheads="1"/>
          </p:cNvSpPr>
          <p:nvPr/>
        </p:nvSpPr>
        <p:spPr bwMode="auto">
          <a:xfrm>
            <a:off x="4290200" y="5547134"/>
            <a:ext cx="64799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fr-FR" altLang="fr-FR" sz="1800" b="1" dirty="0">
                <a:latin typeface="Verdana" panose="020B0604030504040204" pitchFamily="34" charset="0"/>
                <a:ea typeface="Verdana" panose="020B0604030504040204" pitchFamily="34" charset="0"/>
                <a:cs typeface="Aharoni" panose="020B0604020202020204" pitchFamily="2" charset="-79"/>
              </a:rPr>
              <a:t>Hirokazu Iwasawa</a:t>
            </a:r>
            <a:endParaRPr lang="fr-FR" altLang="fr-FR" sz="1800" dirty="0">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r>
              <a:rPr lang="fr-FR" altLang="fr-FR" sz="1800" dirty="0">
                <a:latin typeface="Verdana" panose="020B0604030504040204" pitchFamily="34" charset="0"/>
                <a:ea typeface="Verdana" panose="020B0604030504040204" pitchFamily="34" charset="0"/>
                <a:cs typeface="Aharoni" panose="020B0604020202020204" pitchFamily="2" charset="-79"/>
                <a:hlinkClick r:id="rId9"/>
              </a:rPr>
              <a:t>iwahiro@bb.mbn.or.jp</a:t>
            </a:r>
            <a:endParaRPr lang="fr-FR" altLang="fr-FR" sz="1800" dirty="0">
              <a:latin typeface="Verdana" panose="020B0604030504040204" pitchFamily="34" charset="0"/>
              <a:ea typeface="Verdana" panose="020B0604030504040204" pitchFamily="34" charset="0"/>
              <a:cs typeface="Aharoni" panose="020B0604020202020204" pitchFamily="2" charset="-79"/>
            </a:endParaRPr>
          </a:p>
        </p:txBody>
      </p:sp>
      <p:sp>
        <p:nvSpPr>
          <p:cNvPr id="20" name="スライド番号プレースホルダー 1">
            <a:extLst>
              <a:ext uri="{FF2B5EF4-FFF2-40B4-BE49-F238E27FC236}">
                <a16:creationId xmlns:a16="http://schemas.microsoft.com/office/drawing/2014/main" id="{31316E48-369C-44BA-B5F5-A17F130CFBEC}"/>
              </a:ext>
            </a:extLst>
          </p:cNvPr>
          <p:cNvSpPr>
            <a:spLocks noGrp="1"/>
          </p:cNvSpPr>
          <p:nvPr>
            <p:ph type="sldNum" sz="quarter" idx="12"/>
          </p:nvPr>
        </p:nvSpPr>
        <p:spPr>
          <a:xfrm>
            <a:off x="8610600" y="6356350"/>
            <a:ext cx="2743200" cy="365125"/>
          </a:xfrm>
        </p:spPr>
        <p:txBody>
          <a:bodyPr/>
          <a:lstStyle/>
          <a:p>
            <a:pPr>
              <a:defRPr/>
            </a:pPr>
            <a:fld id="{6D717144-57A0-442F-B1D0-AC7DC08C68D7}" type="slidenum">
              <a:rPr lang="fr-FR" smtClean="0"/>
              <a:pPr>
                <a:defRPr/>
              </a:pPr>
              <a:t>43</a:t>
            </a:fld>
            <a:endParaRPr lang="fr-FR"/>
          </a:p>
        </p:txBody>
      </p:sp>
      <p:pic>
        <p:nvPicPr>
          <p:cNvPr id="4" name="ビデオ 3">
            <a:hlinkClick r:id="" action="ppaction://media"/>
            <a:extLst>
              <a:ext uri="{FF2B5EF4-FFF2-40B4-BE49-F238E27FC236}">
                <a16:creationId xmlns:a16="http://schemas.microsoft.com/office/drawing/2014/main" id="{9B78D782-2B31-4099-B99B-1FBF7BB75D02}"/>
              </a:ext>
            </a:extLst>
          </p:cNvPr>
          <p:cNvPicPr>
            <a:picLocks noChangeAspect="1"/>
          </p:cNvPicPr>
          <p:nvPr>
            <a:videoFile r:link="rId1"/>
            <p:extLst>
              <p:ext uri="{DAA4B4D4-6D71-4841-9C94-3DE7FCFB9230}">
                <p14:media xmlns:p14="http://schemas.microsoft.com/office/powerpoint/2010/main" r:embed="rId2">
                  <p14:trim end="830.2131"/>
                </p14:media>
              </p:ext>
              <p:ext uri="{42D2F446-02D8-4167-A562-619A0277C38B}">
                <p15:isNarration xmlns:p15="http://schemas.microsoft.com/office/powerpoint/2012/main" val="1"/>
              </p:ext>
            </p:extLst>
          </p:nvPr>
        </p:nvPicPr>
        <p:blipFill>
          <a:blip r:embed="rId12"/>
          <a:stretch>
            <a:fillRect/>
          </a:stretch>
        </p:blipFill>
        <p:spPr>
          <a:xfrm>
            <a:off x="10477500" y="5143500"/>
            <a:ext cx="1714500" cy="1714500"/>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slow" p14:dur="2000" advTm="24129"/>
    </mc:Choice>
    <mc:Fallback xmlns="">
      <p:transition spd="slow" advTm="2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33000"/>
            <a:lum/>
          </a:blip>
          <a:srcRect/>
          <a:stretch>
            <a:fillRect t="-6000" b="-6000"/>
          </a:stretch>
        </a:blipFill>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8D7533-5EAF-4719-8498-3E30BC2C760B}"/>
              </a:ext>
            </a:extLst>
          </p:cNvPr>
          <p:cNvSpPr txBox="1">
            <a:spLocks/>
          </p:cNvSpPr>
          <p:nvPr/>
        </p:nvSpPr>
        <p:spPr>
          <a:xfrm>
            <a:off x="330200" y="657225"/>
            <a:ext cx="6943725" cy="6223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endParaRPr lang="en-US" sz="3600" b="1" dirty="0">
              <a:solidFill>
                <a:srgbClr val="00457C"/>
              </a:solidFill>
              <a:latin typeface="Verdana" panose="020B0604030504040204" pitchFamily="34" charset="0"/>
              <a:ea typeface="Verdana" panose="020B0604030504040204" pitchFamily="34" charset="0"/>
              <a:cs typeface="+mn-cs"/>
            </a:endParaRPr>
          </a:p>
        </p:txBody>
      </p:sp>
      <p:sp>
        <p:nvSpPr>
          <p:cNvPr id="7171" name="ZoneTexte 4">
            <a:extLst>
              <a:ext uri="{FF2B5EF4-FFF2-40B4-BE49-F238E27FC236}">
                <a16:creationId xmlns:a16="http://schemas.microsoft.com/office/drawing/2014/main" id="{F79FFA13-DD30-430D-9BF7-6CE7D7BC31AA}"/>
              </a:ext>
            </a:extLst>
          </p:cNvPr>
          <p:cNvSpPr txBox="1">
            <a:spLocks noChangeArrowheads="1"/>
          </p:cNvSpPr>
          <p:nvPr/>
        </p:nvSpPr>
        <p:spPr bwMode="auto">
          <a:xfrm>
            <a:off x="330200" y="1849438"/>
            <a:ext cx="11231563" cy="42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buNone/>
            </a:pPr>
            <a:r>
              <a:rPr lang="en-CA" sz="2000" b="1" dirty="0">
                <a:solidFill>
                  <a:srgbClr val="C00000"/>
                </a:solidFill>
              </a:rPr>
              <a:t>Disclaimer:</a:t>
            </a:r>
            <a:endParaRPr lang="en-US" sz="2000" dirty="0">
              <a:solidFill>
                <a:srgbClr val="C00000"/>
              </a:solidFill>
            </a:endParaRPr>
          </a:p>
          <a:p>
            <a:pPr algn="just">
              <a:buNone/>
            </a:pPr>
            <a:r>
              <a:rPr lang="en-CA" sz="1800" i="1" dirty="0"/>
              <a:t>The views or opinions expressed in this presentation are those of the authors and do not necessarily reflect official policies or positions of the </a:t>
            </a:r>
            <a:r>
              <a:rPr lang="en-CA" sz="1800" i="1" dirty="0" err="1"/>
              <a:t>Institut</a:t>
            </a:r>
            <a:r>
              <a:rPr lang="en-CA" sz="1800" i="1" dirty="0"/>
              <a:t> des </a:t>
            </a:r>
            <a:r>
              <a:rPr lang="en-CA" sz="1800" i="1" dirty="0" err="1"/>
              <a:t>Actuaires</a:t>
            </a:r>
            <a:r>
              <a:rPr lang="en-CA" sz="1800" i="1" dirty="0"/>
              <a:t> (IA), the International Actuarial Association (IAA) and its Sections.</a:t>
            </a:r>
            <a:endParaRPr lang="en-US" sz="1800" dirty="0"/>
          </a:p>
          <a:p>
            <a:pPr algn="just">
              <a:buNone/>
            </a:pPr>
            <a:r>
              <a:rPr lang="en-CA" sz="1800" i="1" dirty="0"/>
              <a:t>While every effort has been made to ensure the accuracy and completeness of the material, the IA, IAA and authors give no warranty in that regard and reject any responsibility or liability for any loss or damage incurred through the use of, or reliance upon, the information contained therein. Reproduction and translations are permitted with mention of the source.</a:t>
            </a:r>
            <a:r>
              <a:rPr lang="en-CA" sz="1800" dirty="0"/>
              <a:t> </a:t>
            </a:r>
            <a:endParaRPr lang="en-US" sz="1800" dirty="0"/>
          </a:p>
          <a:p>
            <a:pPr algn="just">
              <a:buNone/>
            </a:pPr>
            <a:r>
              <a:rPr lang="en-CA" sz="1800" i="1" dirty="0"/>
              <a:t>Permission is granted to make brief excerpts of the presentation for a published review. Permission is also granted to make limited numbers of copies of items in this presentation for personal, internal, classroom or other instructional use, on condition that the foregoing copyright notice is used so as to give reasonable notice of the author, the IA and the IAA's copyrights. This consent for free limited copying without prior consent of the author, IA or the IAA does not extend to making copies for general distribution, for advertising or promotional purposes, for inclusion in new collective works or for resale. </a:t>
            </a:r>
            <a:endParaRPr lang="en-US" sz="1800" dirty="0"/>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p:txBody>
      </p:sp>
      <p:pic>
        <p:nvPicPr>
          <p:cNvPr id="6" name="Picture 3" descr="A close up of a logo&#10;&#10;Description automatically generated">
            <a:extLst>
              <a:ext uri="{FF2B5EF4-FFF2-40B4-BE49-F238E27FC236}">
                <a16:creationId xmlns:a16="http://schemas.microsoft.com/office/drawing/2014/main" id="{D836ADC0-9885-4175-88D6-53E56CF40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pic>
        <p:nvPicPr>
          <p:cNvPr id="2" name="オーディオ 1">
            <a:hlinkClick r:id="" action="ppaction://media"/>
            <a:extLst>
              <a:ext uri="{FF2B5EF4-FFF2-40B4-BE49-F238E27FC236}">
                <a16:creationId xmlns:a16="http://schemas.microsoft.com/office/drawing/2014/main" id="{CB47233E-C7DA-443C-A093-EF3FC8E00B7F}"/>
              </a:ext>
            </a:extLst>
          </p:cNvPr>
          <p:cNvPicPr>
            <a:picLocks noChangeAspect="1"/>
          </p:cNvPicPr>
          <p:nvPr>
            <a:audioFile r:link="rId1"/>
            <p:extLst>
              <p:ext uri="{DAA4B4D4-6D71-4841-9C94-3DE7FCFB9230}">
                <p14:media xmlns:p14="http://schemas.microsoft.com/office/powerpoint/2010/main" r:embed="rId2">
                  <p14:trim end="273.0612"/>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7457057"/>
      </p:ext>
    </p:extLst>
  </p:cSld>
  <p:clrMapOvr>
    <a:masterClrMapping/>
  </p:clrMapOvr>
  <mc:AlternateContent xmlns:mc="http://schemas.openxmlformats.org/markup-compatibility/2006" xmlns:p14="http://schemas.microsoft.com/office/powerpoint/2010/main">
    <mc:Choice Requires="p14">
      <p:transition spd="slow" p14:dur="2000" advTm="10317"/>
    </mc:Choice>
    <mc:Fallback xmlns="">
      <p:transition spd="slow" advTm="1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1272AD35-03F4-45AF-B02A-A51A192A3189}"/>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Introduction</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Our Motivation</a:t>
            </a:r>
          </a:p>
        </p:txBody>
      </p:sp>
      <p:sp>
        <p:nvSpPr>
          <p:cNvPr id="5" name="Espace réservé du contenu 2">
            <a:extLst>
              <a:ext uri="{FF2B5EF4-FFF2-40B4-BE49-F238E27FC236}">
                <a16:creationId xmlns:a16="http://schemas.microsoft.com/office/drawing/2014/main" id="{5C20F059-F91F-4768-81C6-EE214A4E7D03}"/>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Machine Learning Modeling (e.g. GBM, NN, etc.)</a:t>
            </a:r>
          </a:p>
          <a:p>
            <a:pPr marL="0" indent="0" eaLnBrk="1" hangingPunct="1">
              <a:buNone/>
            </a:pPr>
            <a:r>
              <a:rPr lang="en-US" dirty="0">
                <a:latin typeface="Verdana" panose="020B0604030504040204" pitchFamily="34" charset="0"/>
                <a:ea typeface="Verdana" panose="020B0604030504040204" pitchFamily="34" charset="0"/>
              </a:rPr>
              <a:t>   </a:t>
            </a:r>
            <a:r>
              <a:rPr lang="en-US" dirty="0">
                <a:solidFill>
                  <a:srgbClr val="FE3931"/>
                </a:solidFill>
                <a:latin typeface="Verdana" panose="020B0604030504040204" pitchFamily="34" charset="0"/>
                <a:ea typeface="Verdana" panose="020B0604030504040204" pitchFamily="34" charset="0"/>
              </a:rPr>
              <a:t>High prediction accuracy! </a:t>
            </a:r>
            <a:r>
              <a:rPr lang="en-US" sz="2400" dirty="0">
                <a:solidFill>
                  <a:schemeClr val="bg1">
                    <a:lumMod val="50000"/>
                  </a:schemeClr>
                </a:solidFill>
                <a:latin typeface="Verdana" panose="020B0604030504040204" pitchFamily="34" charset="0"/>
                <a:ea typeface="Verdana" panose="020B0604030504040204" pitchFamily="34" charset="0"/>
              </a:rPr>
              <a:t>...How about </a:t>
            </a:r>
            <a:r>
              <a:rPr lang="en-US" sz="2400" dirty="0">
                <a:solidFill>
                  <a:schemeClr val="accent1">
                    <a:lumMod val="60000"/>
                    <a:lumOff val="40000"/>
                  </a:schemeClr>
                </a:solidFill>
                <a:latin typeface="Verdana" panose="020B0604030504040204" pitchFamily="34" charset="0"/>
                <a:ea typeface="Verdana" panose="020B0604030504040204" pitchFamily="34" charset="0"/>
              </a:rPr>
              <a:t>interpretability</a:t>
            </a:r>
            <a:r>
              <a:rPr lang="en-US" sz="2400" dirty="0">
                <a:solidFill>
                  <a:schemeClr val="bg1">
                    <a:lumMod val="50000"/>
                  </a:schemeClr>
                </a:solidFill>
                <a:latin typeface="Verdana" panose="020B0604030504040204" pitchFamily="34" charset="0"/>
                <a:ea typeface="Verdana" panose="020B0604030504040204" pitchFamily="34" charset="0"/>
              </a:rPr>
              <a:t>?</a:t>
            </a:r>
          </a:p>
          <a:p>
            <a:pPr lvl="3" eaLnBrk="1" hangingPunct="1"/>
            <a:endParaRPr lang="en-US" dirty="0">
              <a:latin typeface="Verdana" panose="020B0604030504040204" pitchFamily="34" charset="0"/>
              <a:ea typeface="Verdana" panose="020B0604030504040204" pitchFamily="34" charset="0"/>
            </a:endParaRPr>
          </a:p>
          <a:p>
            <a:pPr lvl="1" eaLnBrk="1" hangingPunct="1"/>
            <a:r>
              <a:rPr lang="en-US" dirty="0">
                <a:latin typeface="Verdana" panose="020B0604030504040204" pitchFamily="34" charset="0"/>
                <a:ea typeface="Verdana" panose="020B0604030504040204" pitchFamily="34" charset="0"/>
              </a:rPr>
              <a:t>Research on the interpretability has been getting attention recently (e.g. XAI </a:t>
            </a:r>
            <a:r>
              <a:rPr lang="en-US" sz="1800" dirty="0">
                <a:latin typeface="Verdana" panose="020B0604030504040204" pitchFamily="34" charset="0"/>
                <a:ea typeface="Verdana" panose="020B0604030504040204" pitchFamily="34" charset="0"/>
              </a:rPr>
              <a:t>[Gunning 2017]</a:t>
            </a:r>
            <a:r>
              <a:rPr lang="en-US" dirty="0">
                <a:latin typeface="Verdana" panose="020B0604030504040204" pitchFamily="34" charset="0"/>
                <a:ea typeface="Verdana" panose="020B0604030504040204" pitchFamily="34" charset="0"/>
              </a:rPr>
              <a:t>)</a:t>
            </a:r>
          </a:p>
          <a:p>
            <a:pPr lvl="3" eaLnBrk="1" hangingPunct="1"/>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Actuarial Modeling (e.g. GLM, GAM, etc.) </a:t>
            </a:r>
          </a:p>
          <a:p>
            <a:pPr marL="0" indent="0" eaLnBrk="1" hangingPunct="1">
              <a:buNone/>
            </a:pPr>
            <a:r>
              <a:rPr lang="en-US" dirty="0">
                <a:latin typeface="Verdana" panose="020B0604030504040204" pitchFamily="34" charset="0"/>
                <a:ea typeface="Verdana" panose="020B0604030504040204" pitchFamily="34" charset="0"/>
              </a:rPr>
              <a:t>   </a:t>
            </a:r>
            <a:r>
              <a:rPr lang="en-US" dirty="0">
                <a:solidFill>
                  <a:srgbClr val="0066CC"/>
                </a:solidFill>
                <a:latin typeface="Verdana" panose="020B0604030504040204" pitchFamily="34" charset="0"/>
                <a:ea typeface="Verdana" panose="020B0604030504040204" pitchFamily="34" charset="0"/>
              </a:rPr>
              <a:t>High interpretability! </a:t>
            </a:r>
            <a:r>
              <a:rPr lang="en-US" sz="2400" dirty="0">
                <a:solidFill>
                  <a:schemeClr val="bg1">
                    <a:lumMod val="50000"/>
                  </a:schemeClr>
                </a:solidFill>
                <a:latin typeface="Verdana" panose="020B0604030504040204" pitchFamily="34" charset="0"/>
                <a:ea typeface="Verdana" panose="020B0604030504040204" pitchFamily="34" charset="0"/>
              </a:rPr>
              <a:t>...How about </a:t>
            </a:r>
            <a:r>
              <a:rPr lang="en-US" sz="2400" dirty="0">
                <a:solidFill>
                  <a:schemeClr val="accent2">
                    <a:lumMod val="60000"/>
                    <a:lumOff val="40000"/>
                  </a:schemeClr>
                </a:solidFill>
                <a:latin typeface="Verdana" panose="020B0604030504040204" pitchFamily="34" charset="0"/>
                <a:ea typeface="Verdana" panose="020B0604030504040204" pitchFamily="34" charset="0"/>
              </a:rPr>
              <a:t>prediction accuracy</a:t>
            </a:r>
            <a:r>
              <a:rPr lang="en-US" sz="2400" dirty="0">
                <a:solidFill>
                  <a:schemeClr val="bg1">
                    <a:lumMod val="50000"/>
                  </a:schemeClr>
                </a:solidFill>
                <a:latin typeface="Verdana" panose="020B0604030504040204" pitchFamily="34" charset="0"/>
                <a:ea typeface="Verdana" panose="020B0604030504040204" pitchFamily="34" charset="0"/>
              </a:rPr>
              <a:t>?</a:t>
            </a:r>
          </a:p>
          <a:p>
            <a:pPr lvl="3" eaLnBrk="1" hangingPunct="1"/>
            <a:endParaRPr lang="en-US" altLang="ja-JP" dirty="0">
              <a:latin typeface="Verdana" panose="020B0604030504040204" pitchFamily="34" charset="0"/>
              <a:ea typeface="Verdana" panose="020B0604030504040204" pitchFamily="34" charset="0"/>
            </a:endParaRPr>
          </a:p>
          <a:p>
            <a:pPr lvl="1" eaLnBrk="1" hangingPunct="1"/>
            <a:r>
              <a:rPr lang="en-US" altLang="ja-JP" dirty="0">
                <a:latin typeface="Verdana" panose="020B0604030504040204" pitchFamily="34" charset="0"/>
                <a:ea typeface="Verdana" panose="020B0604030504040204" pitchFamily="34" charset="0"/>
              </a:rPr>
              <a:t>A lots of researches on the implementation of ML methods</a:t>
            </a:r>
          </a:p>
          <a:p>
            <a:pPr lvl="1" eaLnBrk="1" hangingPunct="1"/>
            <a:r>
              <a:rPr lang="en-US" altLang="ja-JP" dirty="0">
                <a:latin typeface="Verdana" panose="020B0604030504040204" pitchFamily="34" charset="0"/>
                <a:ea typeface="Verdana" panose="020B0604030504040204" pitchFamily="34" charset="0"/>
              </a:rPr>
              <a:t>GBM for pricing </a:t>
            </a:r>
            <a:r>
              <a:rPr lang="en-US" altLang="ja-JP" sz="1800" dirty="0">
                <a:latin typeface="Verdana" panose="020B0604030504040204" pitchFamily="34" charset="0"/>
                <a:ea typeface="Verdana" panose="020B0604030504040204" pitchFamily="34" charset="0"/>
              </a:rPr>
              <a:t>[Yang et al. 2018]</a:t>
            </a:r>
            <a:r>
              <a:rPr lang="en-US" altLang="ja-JP" dirty="0">
                <a:latin typeface="Verdana" panose="020B0604030504040204" pitchFamily="34" charset="0"/>
                <a:ea typeface="Verdana" panose="020B0604030504040204" pitchFamily="34" charset="0"/>
              </a:rPr>
              <a:t>, NN for reserving </a:t>
            </a:r>
            <a:r>
              <a:rPr lang="en-US" altLang="ja-JP" sz="1800" dirty="0">
                <a:latin typeface="Verdana" panose="020B0604030504040204" pitchFamily="34" charset="0"/>
                <a:ea typeface="Verdana" panose="020B0604030504040204" pitchFamily="34" charset="0"/>
              </a:rPr>
              <a:t>[Poon et al. 2019]</a:t>
            </a:r>
            <a:endParaRPr lang="en-US" sz="2000" dirty="0">
              <a:solidFill>
                <a:schemeClr val="bg1">
                  <a:lumMod val="50000"/>
                </a:schemeClr>
              </a:solidFill>
              <a:latin typeface="Verdana" panose="020B0604030504040204" pitchFamily="34" charset="0"/>
              <a:ea typeface="Verdana" panose="020B0604030504040204" pitchFamily="34" charset="0"/>
            </a:endParaRPr>
          </a:p>
        </p:txBody>
      </p:sp>
      <p:sp>
        <p:nvSpPr>
          <p:cNvPr id="6" name="スライド番号プレースホルダー 1">
            <a:extLst>
              <a:ext uri="{FF2B5EF4-FFF2-40B4-BE49-F238E27FC236}">
                <a16:creationId xmlns:a16="http://schemas.microsoft.com/office/drawing/2014/main" id="{034C95B2-4988-4169-ABBE-F6F06E81FF1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オーディオ 22">
            <a:hlinkClick r:id="" action="ppaction://media"/>
            <a:extLst>
              <a:ext uri="{FF2B5EF4-FFF2-40B4-BE49-F238E27FC236}">
                <a16:creationId xmlns:a16="http://schemas.microsoft.com/office/drawing/2014/main" id="{149CCABB-1B7F-4B68-94F0-4336116BBE2D}"/>
              </a:ext>
            </a:extLst>
          </p:cNvPr>
          <p:cNvPicPr>
            <a:picLocks noChangeAspect="1"/>
          </p:cNvPicPr>
          <p:nvPr>
            <a:audioFile r:link="rId2"/>
            <p:extLst>
              <p:ext uri="{DAA4B4D4-6D71-4841-9C94-3DE7FCFB9230}">
                <p14:media xmlns:p14="http://schemas.microsoft.com/office/powerpoint/2010/main" r:embed="rId3">
                  <p14:trim st="700" end="496.009"/>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25193115"/>
      </p:ext>
    </p:extLst>
  </p:cSld>
  <p:clrMapOvr>
    <a:masterClrMapping/>
  </p:clrMapOvr>
  <mc:AlternateContent xmlns:mc="http://schemas.openxmlformats.org/markup-compatibility/2006" xmlns:p14="http://schemas.microsoft.com/office/powerpoint/2010/main">
    <mc:Choice Requires="p14">
      <p:transition spd="slow" p14:dur="2000" advTm="64766"/>
    </mc:Choice>
    <mc:Fallback xmlns="">
      <p:transition spd="slow" advTm="6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0DF2020-A303-412A-AC90-A992F99D9AD5}"/>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Introduction</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Our Motivation</a:t>
            </a:r>
          </a:p>
        </p:txBody>
      </p:sp>
      <p:sp>
        <p:nvSpPr>
          <p:cNvPr id="5" name="Espace réservé du contenu 2">
            <a:extLst>
              <a:ext uri="{FF2B5EF4-FFF2-40B4-BE49-F238E27FC236}">
                <a16:creationId xmlns:a16="http://schemas.microsoft.com/office/drawing/2014/main" id="{A4A657B4-1EFE-4A4D-8F5F-1C3F4D8E1618}"/>
              </a:ext>
            </a:extLst>
          </p:cNvPr>
          <p:cNvSpPr>
            <a:spLocks noGrp="1" noChangeArrowheads="1"/>
          </p:cNvSpPr>
          <p:nvPr>
            <p:ph idx="1"/>
          </p:nvPr>
        </p:nvSpPr>
        <p:spPr>
          <a:xfrm>
            <a:off x="838200" y="1825625"/>
            <a:ext cx="10515600" cy="4351338"/>
          </a:xfrm>
        </p:spPr>
        <p:txBody>
          <a:bodyPr/>
          <a:lstStyle/>
          <a:p>
            <a:pPr eaLnBrk="1" hangingPunct="1"/>
            <a:r>
              <a:rPr lang="en-US" altLang="ja-JP" dirty="0">
                <a:latin typeface="Verdana" panose="020B0604030504040204" pitchFamily="34" charset="0"/>
                <a:ea typeface="Verdana" panose="020B0604030504040204" pitchFamily="34" charset="0"/>
              </a:rPr>
              <a:t> </a:t>
            </a:r>
            <a:r>
              <a:rPr lang="en-US" altLang="ja-JP" b="1" dirty="0">
                <a:solidFill>
                  <a:srgbClr val="00B050"/>
                </a:solidFill>
                <a:latin typeface="Verdana" panose="020B0604030504040204" pitchFamily="34" charset="0"/>
                <a:ea typeface="Verdana" panose="020B0604030504040204" pitchFamily="34" charset="0"/>
              </a:rPr>
              <a:t>Well-Balanced Model </a:t>
            </a:r>
            <a:r>
              <a:rPr lang="en-US" altLang="ja-JP" dirty="0">
                <a:latin typeface="Verdana" panose="020B0604030504040204" pitchFamily="34" charset="0"/>
                <a:ea typeface="Verdana" panose="020B0604030504040204" pitchFamily="34" charset="0"/>
              </a:rPr>
              <a:t>is critical</a:t>
            </a:r>
          </a:p>
          <a:p>
            <a:pPr marL="457200" lvl="1" indent="0" eaLnBrk="1" hangingPunct="1">
              <a:buNone/>
            </a:pPr>
            <a:r>
              <a:rPr lang="en-US" altLang="ja-JP" i="1" dirty="0">
                <a:latin typeface="Verdana" panose="020B0604030504040204" pitchFamily="34" charset="0"/>
                <a:ea typeface="Verdana" panose="020B0604030504040204" pitchFamily="34" charset="0"/>
              </a:rPr>
              <a:t>Examples of previous research</a:t>
            </a:r>
          </a:p>
          <a:p>
            <a:pPr lvl="1" eaLnBrk="1" hangingPunct="1"/>
            <a:r>
              <a:rPr lang="en-US" altLang="ja-JP" dirty="0">
                <a:latin typeface="Verdana" panose="020B0604030504040204" pitchFamily="34" charset="0"/>
                <a:ea typeface="Verdana" panose="020B0604030504040204" pitchFamily="34" charset="0"/>
              </a:rPr>
              <a:t>The regularized GLM with different types of regularization term according to the type of features </a:t>
            </a:r>
            <a:r>
              <a:rPr lang="en-US" altLang="ja-JP" sz="2000" dirty="0">
                <a:latin typeface="Verdana" panose="020B0604030504040204" pitchFamily="34" charset="0"/>
                <a:ea typeface="Verdana" panose="020B0604030504040204" pitchFamily="34" charset="0"/>
              </a:rPr>
              <a:t>[</a:t>
            </a:r>
            <a:r>
              <a:rPr lang="en-US" altLang="ja-JP" sz="2000" dirty="0" err="1">
                <a:latin typeface="Verdana" panose="020B0604030504040204" pitchFamily="34" charset="0"/>
                <a:ea typeface="Verdana" panose="020B0604030504040204" pitchFamily="34" charset="0"/>
              </a:rPr>
              <a:t>Devriendt</a:t>
            </a:r>
            <a:r>
              <a:rPr lang="en-US" altLang="ja-JP" sz="2000" dirty="0">
                <a:latin typeface="Verdana" panose="020B0604030504040204" pitchFamily="34" charset="0"/>
                <a:ea typeface="Verdana" panose="020B0604030504040204" pitchFamily="34" charset="0"/>
              </a:rPr>
              <a:t> et al. 2018]</a:t>
            </a:r>
          </a:p>
          <a:p>
            <a:pPr lvl="1" eaLnBrk="1" hangingPunct="1"/>
            <a:r>
              <a:rPr lang="en-US" altLang="ja-JP" dirty="0">
                <a:latin typeface="Verdana" panose="020B0604030504040204" pitchFamily="34" charset="0"/>
                <a:ea typeface="Verdana" panose="020B0604030504040204" pitchFamily="34" charset="0"/>
              </a:rPr>
              <a:t>A method combining GLM and NN </a:t>
            </a:r>
            <a:r>
              <a:rPr lang="en-US" altLang="ja-JP" sz="2000" dirty="0">
                <a:latin typeface="Verdana" panose="020B0604030504040204" pitchFamily="34" charset="0"/>
                <a:ea typeface="Verdana" panose="020B0604030504040204" pitchFamily="34" charset="0"/>
              </a:rPr>
              <a:t>[</a:t>
            </a:r>
            <a:r>
              <a:rPr lang="en-US" altLang="ja-JP" sz="2000" dirty="0" err="1">
                <a:latin typeface="Verdana" panose="020B0604030504040204" pitchFamily="34" charset="0"/>
                <a:ea typeface="Verdana" panose="020B0604030504040204" pitchFamily="34" charset="0"/>
              </a:rPr>
              <a:t>Wüthrich</a:t>
            </a:r>
            <a:r>
              <a:rPr lang="en-US" altLang="ja-JP" sz="2000" dirty="0">
                <a:latin typeface="Verdana" panose="020B0604030504040204" pitchFamily="34" charset="0"/>
                <a:ea typeface="Verdana" panose="020B0604030504040204" pitchFamily="34" charset="0"/>
              </a:rPr>
              <a:t> and Merz 2019]</a:t>
            </a:r>
          </a:p>
          <a:p>
            <a:pPr lvl="1" eaLnBrk="1" hangingPunct="1"/>
            <a:endParaRPr lang="en-US" dirty="0">
              <a:latin typeface="Verdana" panose="020B0604030504040204" pitchFamily="34" charset="0"/>
              <a:ea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rPr>
              <a:t> Our proposed method: </a:t>
            </a:r>
            <a:r>
              <a:rPr lang="en-US" b="1" dirty="0">
                <a:solidFill>
                  <a:srgbClr val="00B050"/>
                </a:solidFill>
                <a:latin typeface="Verdana" panose="020B0604030504040204" pitchFamily="34" charset="0"/>
                <a:ea typeface="Verdana" panose="020B0604030504040204" pitchFamily="34" charset="0"/>
              </a:rPr>
              <a:t>AGLM (Accurate GLM) </a:t>
            </a:r>
          </a:p>
          <a:p>
            <a:pPr lvl="1" eaLnBrk="1" hangingPunct="1"/>
            <a:r>
              <a:rPr lang="en-US" dirty="0">
                <a:latin typeface="Verdana" panose="020B0604030504040204" pitchFamily="34" charset="0"/>
                <a:ea typeface="Verdana" panose="020B0604030504040204" pitchFamily="34" charset="0"/>
              </a:rPr>
              <a:t>Hybrid modeling method of GLM and Data Science techniques</a:t>
            </a:r>
          </a:p>
          <a:p>
            <a:pPr lvl="1" eaLnBrk="1" hangingPunct="1"/>
            <a:r>
              <a:rPr lang="en-US" dirty="0">
                <a:latin typeface="Verdana" panose="020B0604030504040204" pitchFamily="34" charset="0"/>
                <a:ea typeface="Verdana" panose="020B0604030504040204" pitchFamily="34" charset="0"/>
              </a:rPr>
              <a:t>Aim to well-balanced model in terms of both interpretability and prediction accuracy</a:t>
            </a:r>
          </a:p>
        </p:txBody>
      </p:sp>
      <p:sp>
        <p:nvSpPr>
          <p:cNvPr id="6" name="スライド番号プレースホルダー 1">
            <a:extLst>
              <a:ext uri="{FF2B5EF4-FFF2-40B4-BE49-F238E27FC236}">
                <a16:creationId xmlns:a16="http://schemas.microsoft.com/office/drawing/2014/main" id="{7845E9E2-61A1-4691-B5DA-41CDB9C9FEE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5" name="オーディオ 44">
            <a:hlinkClick r:id="" action="ppaction://media"/>
            <a:extLst>
              <a:ext uri="{FF2B5EF4-FFF2-40B4-BE49-F238E27FC236}">
                <a16:creationId xmlns:a16="http://schemas.microsoft.com/office/drawing/2014/main" id="{2B84BC6A-6137-4862-A6D0-34C624A25D31}"/>
              </a:ext>
            </a:extLst>
          </p:cNvPr>
          <p:cNvPicPr>
            <a:picLocks noChangeAspect="1"/>
          </p:cNvPicPr>
          <p:nvPr>
            <a:audioFile r:link="rId2"/>
            <p:extLst>
              <p:ext uri="{DAA4B4D4-6D71-4841-9C94-3DE7FCFB9230}">
                <p14:media xmlns:p14="http://schemas.microsoft.com/office/powerpoint/2010/main" r:embed="rId3">
                  <p14:trim st="300" end="1217.0975"/>
                </p14:media>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49350980"/>
      </p:ext>
    </p:extLst>
  </p:cSld>
  <p:clrMapOvr>
    <a:masterClrMapping/>
  </p:clrMapOvr>
  <mc:AlternateContent xmlns:mc="http://schemas.openxmlformats.org/markup-compatibility/2006" xmlns:p14="http://schemas.microsoft.com/office/powerpoint/2010/main">
    <mc:Choice Requires="p14">
      <p:transition spd="slow" p14:dur="2000" advTm="65797"/>
    </mc:Choice>
    <mc:Fallback xmlns="">
      <p:transition spd="slow" advTm="6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0E08502-2674-4A04-A5F6-E69AAADE9441}"/>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Agenda</a:t>
            </a:r>
            <a:br>
              <a:rPr lang="fr-FR" altLang="fr-FR" dirty="0">
                <a:latin typeface="Verdana" panose="020B0604030504040204" pitchFamily="34" charset="0"/>
                <a:ea typeface="Verdana" panose="020B0604030504040204" pitchFamily="34" charset="0"/>
              </a:rPr>
            </a:br>
            <a:endParaRPr lang="fr-FR" altLang="fr-FR" dirty="0">
              <a:latin typeface="Verdana" panose="020B0604030504040204" pitchFamily="34" charset="0"/>
              <a:ea typeface="Verdana" panose="020B0604030504040204" pitchFamily="34" charset="0"/>
            </a:endParaRPr>
          </a:p>
        </p:txBody>
      </p:sp>
      <p:sp>
        <p:nvSpPr>
          <p:cNvPr id="5" name="Espace réservé du contenu 2">
            <a:extLst>
              <a:ext uri="{FF2B5EF4-FFF2-40B4-BE49-F238E27FC236}">
                <a16:creationId xmlns:a16="http://schemas.microsoft.com/office/drawing/2014/main" id="{B2AF2A4D-CBB6-4BD1-A654-54CB077F197D}"/>
              </a:ext>
            </a:extLst>
          </p:cNvPr>
          <p:cNvSpPr>
            <a:spLocks noGrp="1" noChangeArrowheads="1"/>
          </p:cNvSpPr>
          <p:nvPr>
            <p:ph idx="1"/>
          </p:nvPr>
        </p:nvSpPr>
        <p:spPr>
          <a:xfrm>
            <a:off x="838200" y="1825625"/>
            <a:ext cx="10515600" cy="4351338"/>
          </a:xfrm>
        </p:spPr>
        <p:txBody>
          <a:bodyPr/>
          <a:lstStyle/>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Introduction</a:t>
            </a:r>
          </a:p>
          <a:p>
            <a:pPr marL="514350" indent="-514350" eaLnBrk="1" hangingPunct="1">
              <a:buFont typeface="+mj-lt"/>
              <a:buAutoNum type="arabicPeriod"/>
            </a:pPr>
            <a:r>
              <a:rPr lang="en-US" dirty="0">
                <a:latin typeface="Verdana" panose="020B0604030504040204" pitchFamily="34" charset="0"/>
                <a:ea typeface="Verdana" panose="020B0604030504040204" pitchFamily="34" charset="0"/>
              </a:rPr>
              <a:t>GLM and Regularized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AGLM: Accurate 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Advantages of AGLM</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Numerical Experiments</a:t>
            </a:r>
          </a:p>
          <a:p>
            <a:pPr marL="514350" indent="-514350" eaLnBrk="1" hangingPunct="1">
              <a:buFont typeface="+mj-lt"/>
              <a:buAutoNum type="arabicPeriod"/>
            </a:pPr>
            <a:r>
              <a:rPr lang="en-US" dirty="0">
                <a:solidFill>
                  <a:schemeClr val="bg1">
                    <a:lumMod val="85000"/>
                  </a:schemeClr>
                </a:solidFill>
                <a:latin typeface="Verdana" panose="020B0604030504040204" pitchFamily="34" charset="0"/>
                <a:ea typeface="Verdana" panose="020B0604030504040204" pitchFamily="34" charset="0"/>
              </a:rPr>
              <a:t>Conclusion</a:t>
            </a:r>
          </a:p>
        </p:txBody>
      </p:sp>
      <p:sp>
        <p:nvSpPr>
          <p:cNvPr id="6" name="スライド番号プレースホルダー 1">
            <a:extLst>
              <a:ext uri="{FF2B5EF4-FFF2-40B4-BE49-F238E27FC236}">
                <a16:creationId xmlns:a16="http://schemas.microsoft.com/office/drawing/2014/main" id="{CDA27B7F-C220-4956-969C-B4B8039B6B9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オーディオ 7">
            <a:hlinkClick r:id="" action="ppaction://media"/>
            <a:extLst>
              <a:ext uri="{FF2B5EF4-FFF2-40B4-BE49-F238E27FC236}">
                <a16:creationId xmlns:a16="http://schemas.microsoft.com/office/drawing/2014/main" id="{9554E179-7170-4956-8CB5-A71A5CF60F6B}"/>
              </a:ext>
            </a:extLst>
          </p:cNvPr>
          <p:cNvPicPr>
            <a:picLocks noChangeAspect="1"/>
          </p:cNvPicPr>
          <p:nvPr>
            <a:audioFile r:link="rId1"/>
            <p:extLst>
              <p:ext uri="{DAA4B4D4-6D71-4841-9C94-3DE7FCFB9230}">
                <p14:media xmlns:p14="http://schemas.microsoft.com/office/powerpoint/2010/main" r:embed="rId2">
                  <p14:trim st="500" end="662.8117"/>
                </p14:media>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9575697"/>
      </p:ext>
    </p:extLst>
  </p:cSld>
  <p:clrMapOvr>
    <a:masterClrMapping/>
  </p:clrMapOvr>
  <mc:AlternateContent xmlns:mc="http://schemas.openxmlformats.org/markup-compatibility/2006" xmlns:p14="http://schemas.microsoft.com/office/powerpoint/2010/main">
    <mc:Choice Requires="p14">
      <p:transition spd="slow" p14:dur="2000" advTm="6216"/>
    </mc:Choice>
    <mc:Fallback xmlns="">
      <p:transition spd="slow" advTm="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0113C37-A3BF-4213-8193-F835EFA5DD54}"/>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GLM and Regularized GLM</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GLM</a:t>
            </a:r>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D87EA058-3713-49AC-A0B0-6BFB4EA6D961}"/>
                  </a:ext>
                </a:extLst>
              </p:cNvPr>
              <p:cNvSpPr>
                <a:spLocks noGrp="1" noChangeArrowheads="1"/>
              </p:cNvSpPr>
              <p:nvPr>
                <p:ph idx="1"/>
              </p:nvPr>
            </p:nvSpPr>
            <p:spPr>
              <a:xfrm>
                <a:off x="838200" y="1825625"/>
                <a:ext cx="10515600" cy="4351338"/>
              </a:xfrm>
            </p:spPr>
            <p:txBody>
              <a:bodyPr/>
              <a:lstStyle/>
              <a:p>
                <a:pPr eaLnBrk="1" hangingPunct="1"/>
                <a:r>
                  <a:rPr lang="en-US" dirty="0">
                    <a:latin typeface="Verdana" panose="020B0604030504040204" pitchFamily="34" charset="0"/>
                    <a:ea typeface="Verdana" panose="020B0604030504040204" pitchFamily="34" charset="0"/>
                  </a:rPr>
                  <a:t> GLM: Generalized Linear Model</a:t>
                </a:r>
              </a:p>
              <a:p>
                <a:pPr eaLnBrk="1" hangingPunct="1"/>
                <a:endParaRPr kumimoji="1" lang="en-US" altLang="ja-JP" dirty="0">
                  <a:latin typeface="Verdana" panose="020B0604030504040204" pitchFamily="34" charset="0"/>
                  <a:ea typeface="Verdana" panose="020B0604030504040204" pitchFamily="34" charset="0"/>
                </a:endParaRPr>
              </a:p>
              <a:p>
                <a:pPr marL="457200" lvl="1" indent="0" eaLnBrk="1" hangingPunct="1">
                  <a:buNone/>
                </a:pPr>
                <a:endParaRPr kumimoji="1" lang="en-US" altLang="ja-JP" dirty="0">
                  <a:latin typeface="Verdana" panose="020B0604030504040204" pitchFamily="34" charset="0"/>
                  <a:ea typeface="Verdana" panose="020B0604030504040204" pitchFamily="34" charset="0"/>
                </a:endParaRPr>
              </a:p>
              <a:p>
                <a:pPr lvl="1" eaLnBrk="1" hangingPunct="1"/>
                <a:endParaRPr kumimoji="1" lang="en-US" altLang="ja-JP" dirty="0">
                  <a:latin typeface="Verdana" panose="020B0604030504040204" pitchFamily="34" charset="0"/>
                  <a:ea typeface="Verdana" panose="020B0604030504040204" pitchFamily="34" charset="0"/>
                </a:endParaRPr>
              </a:p>
              <a:p>
                <a:pPr lvl="1" eaLnBrk="1" hangingPunct="1"/>
                <a:r>
                  <a:rPr kumimoji="1" lang="ja-JP" altLang="en-US" dirty="0">
                    <a:latin typeface="Verdana" panose="020B0604030504040204" pitchFamily="34" charset="0"/>
                    <a:ea typeface="Verdana" panose="020B0604030504040204" pitchFamily="34" charset="0"/>
                  </a:rPr>
                  <a:t> </a:t>
                </a:r>
                <a:r>
                  <a:rPr kumimoji="1" lang="en-US" altLang="ja-JP" dirty="0">
                    <a:latin typeface="Verdana" panose="020B0604030504040204" pitchFamily="34" charset="0"/>
                    <a:ea typeface="Verdana" panose="020B0604030504040204" pitchFamily="34" charset="0"/>
                  </a:rPr>
                  <a:t>Estimation method of </a:t>
                </a:r>
                <a14:m>
                  <m:oMath xmlns:m="http://schemas.openxmlformats.org/officeDocument/2006/math">
                    <m:r>
                      <a:rPr kumimoji="1" lang="ja-JP" altLang="en-US" b="1" i="1">
                        <a:latin typeface="Cambria Math"/>
                      </a:rPr>
                      <m:t>𝜷</m:t>
                    </m:r>
                  </m:oMath>
                </a14:m>
                <a:r>
                  <a:rPr kumimoji="1" lang="en-US" altLang="ja-JP" dirty="0">
                    <a:latin typeface="Verdana" panose="020B0604030504040204" pitchFamily="34" charset="0"/>
                    <a:ea typeface="Verdana" panose="020B0604030504040204" pitchFamily="34" charset="0"/>
                  </a:rPr>
                  <a:t> – MLE</a:t>
                </a:r>
                <a:endParaRPr kumimoji="1" lang="en-US" altLang="ja-JP" i="1" dirty="0">
                  <a:latin typeface="Cambria Math" panose="02040503050406030204" pitchFamily="18" charset="0"/>
                </a:endParaRPr>
              </a:p>
              <a:p>
                <a:pPr lvl="1" eaLnBrk="1" hangingPunct="1"/>
                <a:endParaRPr kumimoji="1" lang="en-US" altLang="ja-JP" i="1" dirty="0">
                  <a:latin typeface="Cambria Math" panose="02040503050406030204" pitchFamily="18" charset="0"/>
                  <a:ea typeface="Verdana" panose="020B0604030504040204" pitchFamily="34" charset="0"/>
                </a:endParaRPr>
              </a:p>
              <a:p>
                <a:pPr lvl="1" eaLnBrk="1" hangingPunct="1"/>
                <a:endParaRPr kumimoji="1" lang="en-US" altLang="ja-JP" i="1" dirty="0">
                  <a:latin typeface="Cambria Math" panose="02040503050406030204" pitchFamily="18" charset="0"/>
                  <a:ea typeface="Verdana" panose="020B0604030504040204" pitchFamily="34" charset="0"/>
                </a:endParaRPr>
              </a:p>
              <a:p>
                <a:pPr lvl="1" eaLnBrk="1" hangingPunct="1"/>
                <a:endParaRPr kumimoji="1" lang="en-US" altLang="ja-JP" i="1" dirty="0">
                  <a:latin typeface="Cambria Math" panose="02040503050406030204" pitchFamily="18" charset="0"/>
                  <a:ea typeface="Verdana" panose="020B0604030504040204" pitchFamily="34" charset="0"/>
                </a:endParaRPr>
              </a:p>
              <a:p>
                <a:pPr lvl="1" eaLnBrk="1" hangingPunct="1"/>
                <a:endParaRPr kumimoji="1" lang="en-US" altLang="ja-JP" dirty="0">
                  <a:latin typeface="Verdana" panose="020B0604030504040204" pitchFamily="34" charset="0"/>
                  <a:ea typeface="Verdana" panose="020B0604030504040204" pitchFamily="34" charset="0"/>
                </a:endParaRPr>
              </a:p>
            </p:txBody>
          </p:sp>
        </mc:Choice>
        <mc:Fallback xmlns="">
          <p:sp>
            <p:nvSpPr>
              <p:cNvPr id="5" name="Espace réservé du contenu 2">
                <a:extLst>
                  <a:ext uri="{FF2B5EF4-FFF2-40B4-BE49-F238E27FC236}">
                    <a16:creationId xmlns:a16="http://schemas.microsoft.com/office/drawing/2014/main" id="{D87EA058-3713-49AC-A0B0-6BFB4EA6D961}"/>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四角形: 角を丸くする 3">
                <a:extLst>
                  <a:ext uri="{FF2B5EF4-FFF2-40B4-BE49-F238E27FC236}">
                    <a16:creationId xmlns:a16="http://schemas.microsoft.com/office/drawing/2014/main" id="{E3897EB2-A897-4F66-9FA6-60E154EA4B19}"/>
                  </a:ext>
                </a:extLst>
              </p:cNvPr>
              <p:cNvSpPr/>
              <p:nvPr/>
            </p:nvSpPr>
            <p:spPr bwMode="auto">
              <a:xfrm>
                <a:off x="1416000" y="2519118"/>
                <a:ext cx="9360000"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1" lang="en-US" altLang="ja-JP" sz="2800" b="0" i="0" u="none" strike="noStrike" kern="1200" cap="none" spc="0" normalizeH="0" baseline="0" noProof="0" smtClean="0">
                          <a:ln>
                            <a:noFill/>
                          </a:ln>
                          <a:solidFill>
                            <a:prstClr val="black"/>
                          </a:solidFill>
                          <a:effectLst/>
                          <a:uLnTx/>
                          <a:uFillTx/>
                          <a:latin typeface="Cambria Math" panose="02040503050406030204" pitchFamily="18" charset="0"/>
                          <a:cs typeface="+mn-cs"/>
                        </a:rPr>
                        <m:t>E</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𝑦</m:t>
                          </m:r>
                        </m:e>
                        <m: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sSubSup>
                            <m:sSubSup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𝑔</m:t>
                              </m:r>
                            </m:e>
                            <m:sub/>
                            <m:sup>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−1</m:t>
                              </m:r>
                            </m:sup>
                          </m:sSubSup>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ja-JP" altLang="en-US" sz="2800" b="0" i="1" u="none" strike="noStrike" kern="1200" cap="none" spc="0" normalizeH="0" baseline="0" noProof="0">
                              <a:ln>
                                <a:noFill/>
                              </a:ln>
                              <a:solidFill>
                                <a:prstClr val="black"/>
                              </a:solidFill>
                              <a:effectLst/>
                              <a:uLnTx/>
                              <a:uFillTx/>
                              <a:latin typeface="Cambria Math" panose="02040503050406030204" pitchFamily="18" charset="0"/>
                              <a:cs typeface="+mn-cs"/>
                            </a:rPr>
                            <m:t>𝛽</m:t>
                          </m:r>
                        </m:e>
                        <m: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800" b="0" i="1" u="none" strike="noStrike" kern="1200" cap="none" spc="0" normalizeH="0" baseline="0" noProof="0">
                              <a:ln>
                                <a:noFill/>
                              </a:ln>
                              <a:solidFill>
                                <a:prstClr val="black"/>
                              </a:solidFill>
                              <a:effectLst/>
                              <a:uLnTx/>
                              <a:uFillTx/>
                              <a:latin typeface="Cambria Math" panose="02040503050406030204" pitchFamily="18" charset="0"/>
                              <a:cs typeface="+mn-cs"/>
                            </a:rPr>
                            <m:t>𝛽</m:t>
                          </m:r>
                        </m:e>
                        <m: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sSub>
                        <m:sSub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800" b="0" i="1" u="none" strike="noStrike" kern="1200" cap="none" spc="0" normalizeH="0" baseline="0" noProof="0">
                              <a:ln>
                                <a:noFill/>
                              </a:ln>
                              <a:solidFill>
                                <a:prstClr val="black"/>
                              </a:solidFill>
                              <a:effectLst/>
                              <a:uLnTx/>
                              <a:uFillTx/>
                              <a:latin typeface="Cambria Math" panose="02040503050406030204" pitchFamily="18" charset="0"/>
                              <a:cs typeface="+mn-cs"/>
                            </a:rPr>
                            <m:t>𝛽</m:t>
                          </m:r>
                        </m:e>
                        <m: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𝑝</m:t>
                          </m:r>
                        </m:sub>
                      </m:sSub>
                      <m:sSub>
                        <m:sSubPr>
                          <m:ctrlP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𝑖𝑝</m:t>
                          </m:r>
                        </m:sub>
                      </m:sSub>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cs typeface="+mn-cs"/>
                        </a:rPr>
                        <m:t>=1,2,⋯,</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𝑛</m:t>
                      </m:r>
                      <m:r>
                        <a:rPr kumimoji="1" lang="en-US" altLang="ja-JP"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en-US" altLang="ja-JP" sz="2800" b="0" i="1" u="none" strike="noStrike" kern="1200" cap="none" spc="0" normalizeH="0" baseline="0" noProof="0" dirty="0">
                  <a:ln>
                    <a:noFill/>
                  </a:ln>
                  <a:solidFill>
                    <a:prstClr val="black"/>
                  </a:solidFill>
                  <a:effectLst/>
                  <a:uLnTx/>
                  <a:uFillTx/>
                  <a:latin typeface="Meiryo UI" panose="020B0604030504040204" pitchFamily="50" charset="-128"/>
                  <a:ea typeface="Cambria Math" panose="02040503050406030204" pitchFamily="18" charset="0"/>
                  <a:cs typeface="+mn-cs"/>
                </a:endParaRPr>
              </a:p>
            </p:txBody>
          </p:sp>
        </mc:Choice>
        <mc:Fallback xmlns="">
          <p:sp>
            <p:nvSpPr>
              <p:cNvPr id="6" name="四角形: 角を丸くする 3">
                <a:extLst>
                  <a:ext uri="{FF2B5EF4-FFF2-40B4-BE49-F238E27FC236}">
                    <a16:creationId xmlns:a16="http://schemas.microsoft.com/office/drawing/2014/main" id="{E3897EB2-A897-4F66-9FA6-60E154EA4B19}"/>
                  </a:ext>
                </a:extLst>
              </p:cNvPr>
              <p:cNvSpPr>
                <a:spLocks noRot="1" noChangeAspect="1" noMove="1" noResize="1" noEditPoints="1" noAdjustHandles="1" noChangeArrowheads="1" noChangeShapeType="1" noTextEdit="1"/>
              </p:cNvSpPr>
              <p:nvPr/>
            </p:nvSpPr>
            <p:spPr bwMode="auto">
              <a:xfrm>
                <a:off x="1416000" y="2519118"/>
                <a:ext cx="9360000" cy="720000"/>
              </a:xfrm>
              <a:prstGeom prst="roundRect">
                <a:avLst/>
              </a:prstGeom>
              <a:blipFill>
                <a:blip r:embed="rId8"/>
                <a:stretch>
                  <a:fillRect/>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四角形: 角を丸くする 4">
                <a:extLst>
                  <a:ext uri="{FF2B5EF4-FFF2-40B4-BE49-F238E27FC236}">
                    <a16:creationId xmlns:a16="http://schemas.microsoft.com/office/drawing/2014/main" id="{0DE9C7EA-7896-46CF-B246-92DD190727C0}"/>
                  </a:ext>
                </a:extLst>
              </p:cNvPr>
              <p:cNvSpPr/>
              <p:nvPr/>
            </p:nvSpPr>
            <p:spPr bwMode="auto">
              <a:xfrm>
                <a:off x="1824504" y="4073782"/>
                <a:ext cx="5317067" cy="720000"/>
              </a:xfrm>
              <a:prstGeom prst="roundRect">
                <a:avLst/>
              </a:prstGeom>
              <a:solidFill>
                <a:srgbClr val="00B0F0">
                  <a:alpha val="20000"/>
                </a:srgbClr>
              </a:solidFill>
              <a:ln w="25400"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acc>
                        <m:accPr>
                          <m:chr m:val="̂"/>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1" lang="ja-JP" alt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𝜷</m:t>
                          </m:r>
                        </m:e>
                      </m:acc>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unc>
                        <m:funcPr>
                          <m:ctrlPr>
                            <a:rPr kumimoji="1" lang="ar-AE" altLang="ja-JP" sz="2400" b="0" i="1" u="none" strike="noStrike" kern="1200" cap="none" spc="0" normalizeH="0" baseline="0" noProof="0" smtClean="0">
                              <a:ln>
                                <a:noFill/>
                              </a:ln>
                              <a:solidFill>
                                <a:prstClr val="black"/>
                              </a:solidFill>
                              <a:effectLst/>
                              <a:uLnTx/>
                              <a:uFillTx/>
                              <a:latin typeface="Cambria Math" panose="02040503050406030204" pitchFamily="18" charset="0"/>
                            </a:rPr>
                          </m:ctrlPr>
                        </m:funcPr>
                        <m:fName>
                          <m:limLow>
                            <m:limLowPr>
                              <m:ctrlPr>
                                <a:rPr kumimoji="1" lang="ar-AE" altLang="ja-JP" sz="2400" b="0" i="1" u="none" strike="noStrike" kern="1200" cap="none" spc="0" normalizeH="0" baseline="0" noProof="0">
                                  <a:ln>
                                    <a:noFill/>
                                  </a:ln>
                                  <a:solidFill>
                                    <a:prstClr val="black"/>
                                  </a:solidFill>
                                  <a:effectLst/>
                                  <a:uLnTx/>
                                  <a:uFillTx/>
                                  <a:latin typeface="Cambria Math" panose="02040503050406030204" pitchFamily="18" charset="0"/>
                                </a:rPr>
                              </m:ctrlPr>
                            </m:limLowPr>
                            <m:e>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argmin</m:t>
                              </m:r>
                            </m:e>
                            <m:lim>
                              <m:r>
                                <a:rPr kumimoji="1" lang="ja-JP" altLang="ar-AE" sz="2400" b="1" i="1" u="none" strike="noStrike" kern="1200" cap="none" spc="0" normalizeH="0" baseline="0" noProof="0">
                                  <a:ln>
                                    <a:noFill/>
                                  </a:ln>
                                  <a:solidFill>
                                    <a:prstClr val="black"/>
                                  </a:solidFill>
                                  <a:effectLst/>
                                  <a:uLnTx/>
                                  <a:uFillTx/>
                                  <a:latin typeface="Cambria Math" panose="02040503050406030204" pitchFamily="18" charset="0"/>
                                </a:rPr>
                                <m:t>𝜷</m:t>
                              </m:r>
                            </m:lim>
                          </m:limLow>
                        </m:fName>
                        <m:e>
                          <m:r>
                            <a:rPr kumimoji="1" lang="ar-AE" altLang="ja-JP" sz="2400" b="0" i="1" u="none" strike="noStrike" kern="1200" cap="none" spc="0" normalizeH="0" baseline="0" noProof="0">
                              <a:ln>
                                <a:noFill/>
                              </a:ln>
                              <a:solidFill>
                                <a:prstClr val="black"/>
                              </a:solidFill>
                              <a:effectLst/>
                              <a:uLnTx/>
                              <a:uFillTx/>
                              <a:latin typeface="Cambria Math" panose="02040503050406030204" pitchFamily="18" charset="0"/>
                            </a:rPr>
                            <m:t>{</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altLang="ja-JP" sz="2400" b="0" i="0" u="none" strike="noStrike" kern="1200" cap="none" spc="0" normalizeH="0" baseline="0" noProof="0">
                              <a:ln>
                                <a:noFill/>
                              </a:ln>
                              <a:solidFill>
                                <a:prstClr val="black"/>
                              </a:solidFill>
                              <a:effectLst/>
                              <a:uLnTx/>
                              <a:uFillTx/>
                              <a:latin typeface="Cambria Math" panose="02040503050406030204" pitchFamily="18" charset="0"/>
                              <a:cs typeface="+mn-cs"/>
                            </a:rPr>
                            <m:t>log</m:t>
                          </m:r>
                          <m:r>
                            <a:rPr kumimoji="1" lang="ja-JP"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𝐿</m:t>
                          </m:r>
                          <m:d>
                            <m:d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ja-JP" altLang="en-US" sz="2400" b="1" i="1" u="none" strike="noStrike" kern="1200" cap="none" spc="0" normalizeH="0" baseline="0" noProof="0">
                                  <a:ln>
                                    <a:noFill/>
                                  </a:ln>
                                  <a:solidFill>
                                    <a:prstClr val="black"/>
                                  </a:solidFill>
                                  <a:effectLst/>
                                  <a:uLnTx/>
                                  <a:uFillTx/>
                                  <a:latin typeface="Cambria Math"/>
                                  <a:cs typeface="+mn-cs"/>
                                </a:rPr>
                                <m:t>𝜷</m:t>
                              </m:r>
                            </m:e>
                          </m:d>
                          <m:r>
                            <a:rPr kumimoji="1" lang="ar-AE" altLang="ja-JP" sz="2400" b="0" i="1" u="none" strike="noStrike" kern="1200" cap="none" spc="0" normalizeH="0" baseline="0" noProof="0">
                              <a:ln>
                                <a:noFill/>
                              </a:ln>
                              <a:solidFill>
                                <a:prstClr val="black"/>
                              </a:solidFill>
                              <a:effectLst/>
                              <a:uLnTx/>
                              <a:uFillTx/>
                              <a:latin typeface="Cambria Math" panose="02040503050406030204" pitchFamily="18" charset="0"/>
                            </a:rPr>
                            <m:t>}</m:t>
                          </m:r>
                        </m:e>
                      </m:func>
                    </m:oMath>
                  </m:oMathPara>
                </a14:m>
                <a:endParaRPr kumimoji="1" lang="en-US" altLang="ja-JP" sz="2800" b="0" i="1" u="none" strike="noStrike" kern="1200" cap="none" spc="0" normalizeH="0" baseline="0" noProof="0" dirty="0">
                  <a:ln>
                    <a:noFill/>
                  </a:ln>
                  <a:solidFill>
                    <a:prstClr val="black"/>
                  </a:solidFill>
                  <a:effectLst/>
                  <a:uLnTx/>
                  <a:uFillTx/>
                  <a:latin typeface="Meiryo UI" panose="020B0604030504040204" pitchFamily="50" charset="-128"/>
                  <a:ea typeface="Cambria Math" panose="02040503050406030204" pitchFamily="18" charset="0"/>
                  <a:cs typeface="+mn-cs"/>
                </a:endParaRPr>
              </a:p>
            </p:txBody>
          </p:sp>
        </mc:Choice>
        <mc:Fallback xmlns="">
          <p:sp>
            <p:nvSpPr>
              <p:cNvPr id="7" name="四角形: 角を丸くする 4">
                <a:extLst>
                  <a:ext uri="{FF2B5EF4-FFF2-40B4-BE49-F238E27FC236}">
                    <a16:creationId xmlns:a16="http://schemas.microsoft.com/office/drawing/2014/main" id="{0DE9C7EA-7896-46CF-B246-92DD190727C0}"/>
                  </a:ext>
                </a:extLst>
              </p:cNvPr>
              <p:cNvSpPr>
                <a:spLocks noRot="1" noChangeAspect="1" noMove="1" noResize="1" noEditPoints="1" noAdjustHandles="1" noChangeArrowheads="1" noChangeShapeType="1" noTextEdit="1"/>
              </p:cNvSpPr>
              <p:nvPr/>
            </p:nvSpPr>
            <p:spPr bwMode="auto">
              <a:xfrm>
                <a:off x="1824504" y="4073782"/>
                <a:ext cx="5317067" cy="720000"/>
              </a:xfrm>
              <a:prstGeom prst="roundRect">
                <a:avLst/>
              </a:prstGeom>
              <a:blipFill>
                <a:blip r:embed="rId9"/>
                <a:stretch>
                  <a:fillRect t="-5932" b="-2542"/>
                </a:stretch>
              </a:blipFill>
              <a:ln w="25400" cap="flat" cmpd="sng" algn="ctr">
                <a:noFill/>
                <a:prstDash val="solid"/>
                <a:round/>
                <a:headEnd type="none" w="med" len="med"/>
                <a:tailEnd type="none" w="med" len="med"/>
              </a:ln>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8" name="表 7">
                <a:extLst>
                  <a:ext uri="{FF2B5EF4-FFF2-40B4-BE49-F238E27FC236}">
                    <a16:creationId xmlns:a16="http://schemas.microsoft.com/office/drawing/2014/main" id="{E2265A84-D750-4671-9468-19AB5361C4FB}"/>
                  </a:ext>
                </a:extLst>
              </p:cNvPr>
              <p:cNvGraphicFramePr>
                <a:graphicFrameLocks noGrp="1"/>
              </p:cNvGraphicFramePr>
              <p:nvPr>
                <p:extLst>
                  <p:ext uri="{D42A27DB-BD31-4B8C-83A1-F6EECF244321}">
                    <p14:modId xmlns:p14="http://schemas.microsoft.com/office/powerpoint/2010/main" val="2340615367"/>
                  </p:ext>
                </p:extLst>
              </p:nvPr>
            </p:nvGraphicFramePr>
            <p:xfrm>
              <a:off x="7393800" y="3955314"/>
              <a:ext cx="3960000" cy="2346960"/>
            </p:xfrm>
            <a:graphic>
              <a:graphicData uri="http://schemas.openxmlformats.org/drawingml/2006/table">
                <a:tbl>
                  <a:tblPr bandRow="1">
                    <a:tableStyleId>{7DF18680-E054-41AD-8BC1-D1AEF772440D}</a:tableStyleId>
                  </a:tblPr>
                  <a:tblGrid>
                    <a:gridCol w="660000">
                      <a:extLst>
                        <a:ext uri="{9D8B030D-6E8A-4147-A177-3AD203B41FA5}">
                          <a16:colId xmlns:a16="http://schemas.microsoft.com/office/drawing/2014/main" val="2445959177"/>
                        </a:ext>
                      </a:extLst>
                    </a:gridCol>
                    <a:gridCol w="3300000">
                      <a:extLst>
                        <a:ext uri="{9D8B030D-6E8A-4147-A177-3AD203B41FA5}">
                          <a16:colId xmlns:a16="http://schemas.microsoft.com/office/drawing/2014/main" val="3619168824"/>
                        </a:ext>
                      </a:extLst>
                    </a:gridCol>
                  </a:tblGrid>
                  <a:tr h="324000">
                    <a:tc>
                      <a:txBody>
                        <a:bodyPr/>
                        <a:lstStyle/>
                        <a:p>
                          <a:pPr/>
                          <a14:m>
                            <m:oMathPara xmlns:m="http://schemas.openxmlformats.org/officeDocument/2006/math">
                              <m:oMathParaPr>
                                <m:jc m:val="centerGroup"/>
                              </m:oMathParaPr>
                              <m:oMath xmlns:m="http://schemas.openxmlformats.org/officeDocument/2006/math">
                                <m:r>
                                  <a:rPr kumimoji="1" lang="en-US" altLang="ja-JP" sz="1600" b="1" i="1" smtClean="0">
                                    <a:latin typeface="Cambria Math" panose="02040503050406030204" pitchFamily="18" charset="0"/>
                                  </a:rPr>
                                  <m:t>𝒚</m:t>
                                </m:r>
                              </m:oMath>
                            </m:oMathPara>
                          </a14:m>
                          <a:endParaRPr kumimoji="1" lang="ja-JP" altLang="en-US" sz="1600" b="1" dirty="0"/>
                        </a:p>
                      </a:txBody>
                      <a:tcPr>
                        <a:solidFill>
                          <a:schemeClr val="bg1">
                            <a:lumMod val="85000"/>
                          </a:schemeClr>
                        </a:solidFill>
                      </a:tcPr>
                    </a:tc>
                    <a:tc>
                      <a:txBody>
                        <a:bodyPr/>
                        <a:lstStyle/>
                        <a:p>
                          <a:r>
                            <a:rPr kumimoji="1" lang="en-US" altLang="ja-JP" sz="1400" dirty="0">
                              <a:latin typeface="Verdana" panose="020B0604030504040204" pitchFamily="34" charset="0"/>
                              <a:ea typeface="Verdana" panose="020B0604030504040204" pitchFamily="34" charset="0"/>
                            </a:rPr>
                            <a:t>Response variable</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356161892"/>
                      </a:ext>
                    </a:extLst>
                  </a:tr>
                  <a:tr h="324000">
                    <a:tc>
                      <a:txBody>
                        <a:bodyPr/>
                        <a:lstStyle/>
                        <a:p>
                          <a:pPr/>
                          <a14:m>
                            <m:oMathPara xmlns:m="http://schemas.openxmlformats.org/officeDocument/2006/math">
                              <m:oMathParaPr>
                                <m:jc m:val="centerGroup"/>
                              </m:oMathParaPr>
                              <m:oMath xmlns:m="http://schemas.openxmlformats.org/officeDocument/2006/math">
                                <m:r>
                                  <a:rPr kumimoji="1" lang="en-US" altLang="ja-JP" sz="1600" b="1" i="1" smtClean="0">
                                    <a:latin typeface="Cambria Math" panose="02040503050406030204" pitchFamily="18" charset="0"/>
                                  </a:rPr>
                                  <m:t>𝒙</m:t>
                                </m:r>
                              </m:oMath>
                            </m:oMathPara>
                          </a14:m>
                          <a:endParaRPr kumimoji="1" lang="ja-JP" altLang="en-US" sz="1600" b="1" dirty="0"/>
                        </a:p>
                      </a:txBody>
                      <a:tcPr>
                        <a:solidFill>
                          <a:schemeClr val="bg1">
                            <a:lumMod val="95000"/>
                          </a:schemeClr>
                        </a:solidFill>
                      </a:tcPr>
                    </a:tc>
                    <a:tc>
                      <a:txBody>
                        <a:bodyPr/>
                        <a:lstStyle/>
                        <a:p>
                          <a:r>
                            <a:rPr kumimoji="1" lang="en-US" altLang="ja-JP" sz="1400" dirty="0">
                              <a:latin typeface="Verdana" panose="020B0604030504040204" pitchFamily="34" charset="0"/>
                              <a:ea typeface="Verdana" panose="020B0604030504040204" pitchFamily="34" charset="0"/>
                            </a:rPr>
                            <a:t>Features (explanatory variables)</a:t>
                          </a:r>
                          <a:endParaRPr kumimoji="1" lang="ja-JP" altLang="en-US" sz="1400" dirty="0">
                            <a:latin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2907559637"/>
                      </a:ext>
                    </a:extLst>
                  </a:tr>
                  <a:tr h="324000">
                    <a:tc>
                      <a:txBody>
                        <a:bodyPr/>
                        <a:lstStyle/>
                        <a:p>
                          <a:pPr/>
                          <a14:m>
                            <m:oMathPara xmlns:m="http://schemas.openxmlformats.org/officeDocument/2006/math">
                              <m:oMathParaPr>
                                <m:jc m:val="centerGroup"/>
                              </m:oMathParaPr>
                              <m:oMath xmlns:m="http://schemas.openxmlformats.org/officeDocument/2006/math">
                                <m:r>
                                  <a:rPr kumimoji="1" lang="ja-JP" altLang="en-US" sz="1600" b="1" i="1" smtClean="0">
                                    <a:latin typeface="Cambria Math" panose="02040503050406030204" pitchFamily="18" charset="0"/>
                                  </a:rPr>
                                  <m:t>𝜷</m:t>
                                </m:r>
                              </m:oMath>
                            </m:oMathPara>
                          </a14:m>
                          <a:endParaRPr kumimoji="1" lang="ja-JP" altLang="en-US" sz="1600" dirty="0"/>
                        </a:p>
                      </a:txBody>
                      <a:tcPr>
                        <a:solidFill>
                          <a:schemeClr val="bg1">
                            <a:lumMod val="85000"/>
                          </a:schemeClr>
                        </a:solidFill>
                      </a:tcPr>
                    </a:tc>
                    <a:tc>
                      <a:txBody>
                        <a:bodyPr/>
                        <a:lstStyle/>
                        <a:p>
                          <a:r>
                            <a:rPr kumimoji="1" lang="en-US" altLang="ja-JP" sz="1400" dirty="0">
                              <a:latin typeface="Verdana" panose="020B0604030504040204" pitchFamily="34" charset="0"/>
                              <a:ea typeface="Verdana" panose="020B0604030504040204" pitchFamily="34" charset="0"/>
                            </a:rPr>
                            <a:t>Regression</a:t>
                          </a:r>
                          <a:r>
                            <a:rPr kumimoji="1" lang="ja-JP" altLang="en-US" sz="1400" dirty="0">
                              <a:latin typeface="Verdana" panose="020B0604030504040204" pitchFamily="34" charset="0"/>
                            </a:rPr>
                            <a:t> </a:t>
                          </a:r>
                          <a:r>
                            <a:rPr kumimoji="1" lang="en-US" altLang="ja-JP" sz="1400" dirty="0">
                              <a:latin typeface="Verdana" panose="020B0604030504040204" pitchFamily="34" charset="0"/>
                              <a:ea typeface="Verdana" panose="020B0604030504040204" pitchFamily="34" charset="0"/>
                            </a:rPr>
                            <a:t>coefficients</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1958067761"/>
                      </a:ext>
                    </a:extLst>
                  </a:tr>
                  <a:tr h="324000">
                    <a:tc>
                      <a:txBody>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𝑛</m:t>
                                </m:r>
                              </m:oMath>
                            </m:oMathPara>
                          </a14:m>
                          <a:endParaRPr kumimoji="1" lang="ja-JP" altLang="en-US" sz="1600" b="0"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Verdana" panose="020B0604030504040204" pitchFamily="34" charset="0"/>
                              <a:ea typeface="Verdana" panose="020B0604030504040204" pitchFamily="34" charset="0"/>
                            </a:rPr>
                            <a:t>#</a:t>
                          </a:r>
                          <a:r>
                            <a:rPr kumimoji="1" lang="ja-JP" altLang="en-US" sz="1400" dirty="0">
                              <a:latin typeface="Verdana" panose="020B0604030504040204" pitchFamily="34" charset="0"/>
                            </a:rPr>
                            <a:t> </a:t>
                          </a:r>
                          <a:r>
                            <a:rPr kumimoji="1" lang="en-US" altLang="ja-JP" sz="1400" dirty="0">
                              <a:latin typeface="Verdana" panose="020B0604030504040204" pitchFamily="34" charset="0"/>
                              <a:ea typeface="Verdana" panose="020B0604030504040204" pitchFamily="34" charset="0"/>
                            </a:rPr>
                            <a:t>observations</a:t>
                          </a:r>
                          <a:endParaRPr kumimoji="1" lang="ja-JP" altLang="en-US" sz="1400" dirty="0">
                            <a:latin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1956624404"/>
                      </a:ext>
                    </a:extLst>
                  </a:tr>
                  <a:tr h="324000">
                    <a:tc>
                      <a:txBody>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𝑝</m:t>
                                </m:r>
                              </m:oMath>
                            </m:oMathPara>
                          </a14:m>
                          <a:endParaRPr kumimoji="1" lang="ja-JP" altLang="en-US" sz="16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Verdana" panose="020B0604030504040204" pitchFamily="34" charset="0"/>
                              <a:ea typeface="Verdana" panose="020B0604030504040204" pitchFamily="34" charset="0"/>
                            </a:rPr>
                            <a:t>#</a:t>
                          </a:r>
                          <a:r>
                            <a:rPr kumimoji="1" lang="ja-JP" altLang="en-US" sz="1400" dirty="0">
                              <a:latin typeface="Verdana" panose="020B0604030504040204" pitchFamily="34" charset="0"/>
                            </a:rPr>
                            <a:t> </a:t>
                          </a:r>
                          <a:r>
                            <a:rPr kumimoji="1" lang="en-US" altLang="ja-JP" sz="1400" dirty="0">
                              <a:latin typeface="Verdana" panose="020B0604030504040204" pitchFamily="34" charset="0"/>
                              <a:ea typeface="Verdana" panose="020B0604030504040204" pitchFamily="34" charset="0"/>
                            </a:rPr>
                            <a:t>features</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1057528070"/>
                      </a:ext>
                    </a:extLst>
                  </a:tr>
                  <a:tr h="324000">
                    <a:tc>
                      <a:txBody>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𝑔</m:t>
                                </m:r>
                              </m:oMath>
                            </m:oMathPara>
                          </a14:m>
                          <a:endParaRPr kumimoji="1" lang="ja-JP" altLang="en-US" sz="1600" dirty="0"/>
                        </a:p>
                      </a:txBody>
                      <a:tcPr>
                        <a:solidFill>
                          <a:schemeClr val="bg1">
                            <a:lumMod val="95000"/>
                          </a:schemeClr>
                        </a:solidFill>
                      </a:tcPr>
                    </a:tc>
                    <a:tc>
                      <a:txBody>
                        <a:bodyPr/>
                        <a:lstStyle/>
                        <a:p>
                          <a:r>
                            <a:rPr kumimoji="1" lang="en-US" altLang="ja-JP" sz="1400" dirty="0">
                              <a:latin typeface="Verdana" panose="020B0604030504040204" pitchFamily="34" charset="0"/>
                              <a:ea typeface="Verdana" panose="020B0604030504040204" pitchFamily="34" charset="0"/>
                            </a:rPr>
                            <a:t>Link function</a:t>
                          </a:r>
                          <a:endParaRPr kumimoji="1" lang="ja-JP" altLang="en-US" sz="1400" dirty="0">
                            <a:latin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1901382166"/>
                      </a:ext>
                    </a:extLst>
                  </a:tr>
                  <a:tr h="324000">
                    <a:tc>
                      <a:txBody>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𝐿</m:t>
                                </m:r>
                              </m:oMath>
                            </m:oMathPara>
                          </a14:m>
                          <a:endParaRPr kumimoji="1" lang="ja-JP" altLang="en-US" sz="1600" dirty="0"/>
                        </a:p>
                      </a:txBody>
                      <a:tcPr>
                        <a:solidFill>
                          <a:schemeClr val="bg1">
                            <a:lumMod val="85000"/>
                          </a:schemeClr>
                        </a:solidFill>
                      </a:tcPr>
                    </a:tc>
                    <a:tc>
                      <a:txBody>
                        <a:bodyPr/>
                        <a:lstStyle/>
                        <a:p>
                          <a:r>
                            <a:rPr kumimoji="1" lang="en-US" altLang="ja-JP" sz="1400" dirty="0">
                              <a:latin typeface="Verdana" panose="020B0604030504040204" pitchFamily="34" charset="0"/>
                            </a:rPr>
                            <a:t>Likelihood function</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3583595106"/>
                      </a:ext>
                    </a:extLst>
                  </a:tr>
                </a:tbl>
              </a:graphicData>
            </a:graphic>
          </p:graphicFrame>
        </mc:Choice>
        <mc:Fallback xmlns="">
          <p:graphicFrame>
            <p:nvGraphicFramePr>
              <p:cNvPr id="8" name="表 7">
                <a:extLst>
                  <a:ext uri="{FF2B5EF4-FFF2-40B4-BE49-F238E27FC236}">
                    <a16:creationId xmlns:a16="http://schemas.microsoft.com/office/drawing/2014/main" id="{E2265A84-D750-4671-9468-19AB5361C4FB}"/>
                  </a:ext>
                </a:extLst>
              </p:cNvPr>
              <p:cNvGraphicFramePr>
                <a:graphicFrameLocks noGrp="1"/>
              </p:cNvGraphicFramePr>
              <p:nvPr>
                <p:extLst>
                  <p:ext uri="{D42A27DB-BD31-4B8C-83A1-F6EECF244321}">
                    <p14:modId xmlns:p14="http://schemas.microsoft.com/office/powerpoint/2010/main" val="2340615367"/>
                  </p:ext>
                </p:extLst>
              </p:nvPr>
            </p:nvGraphicFramePr>
            <p:xfrm>
              <a:off x="7393800" y="3955314"/>
              <a:ext cx="3960000" cy="2346960"/>
            </p:xfrm>
            <a:graphic>
              <a:graphicData uri="http://schemas.openxmlformats.org/drawingml/2006/table">
                <a:tbl>
                  <a:tblPr bandRow="1">
                    <a:tableStyleId>{7DF18680-E054-41AD-8BC1-D1AEF772440D}</a:tableStyleId>
                  </a:tblPr>
                  <a:tblGrid>
                    <a:gridCol w="660000">
                      <a:extLst>
                        <a:ext uri="{9D8B030D-6E8A-4147-A177-3AD203B41FA5}">
                          <a16:colId xmlns:a16="http://schemas.microsoft.com/office/drawing/2014/main" val="2445959177"/>
                        </a:ext>
                      </a:extLst>
                    </a:gridCol>
                    <a:gridCol w="3300000">
                      <a:extLst>
                        <a:ext uri="{9D8B030D-6E8A-4147-A177-3AD203B41FA5}">
                          <a16:colId xmlns:a16="http://schemas.microsoft.com/office/drawing/2014/main" val="3619168824"/>
                        </a:ext>
                      </a:extLst>
                    </a:gridCol>
                  </a:tblGrid>
                  <a:tr h="335280">
                    <a:tc>
                      <a:txBody>
                        <a:bodyPr/>
                        <a:lstStyle/>
                        <a:p>
                          <a:endParaRPr lang="ja-JP"/>
                        </a:p>
                      </a:txBody>
                      <a:tcPr>
                        <a:blipFill>
                          <a:blip r:embed="rId10"/>
                          <a:stretch>
                            <a:fillRect l="-917" t="-1818" r="-499083" b="-610909"/>
                          </a:stretch>
                        </a:blipFill>
                      </a:tcPr>
                    </a:tc>
                    <a:tc>
                      <a:txBody>
                        <a:bodyPr/>
                        <a:lstStyle/>
                        <a:p>
                          <a:r>
                            <a:rPr kumimoji="1" lang="en-US" altLang="ja-JP" sz="1400" dirty="0">
                              <a:latin typeface="Verdana" panose="020B0604030504040204" pitchFamily="34" charset="0"/>
                              <a:ea typeface="Verdana" panose="020B0604030504040204" pitchFamily="34" charset="0"/>
                            </a:rPr>
                            <a:t>Response variable</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356161892"/>
                      </a:ext>
                    </a:extLst>
                  </a:tr>
                  <a:tr h="335280">
                    <a:tc>
                      <a:txBody>
                        <a:bodyPr/>
                        <a:lstStyle/>
                        <a:p>
                          <a:endParaRPr lang="ja-JP"/>
                        </a:p>
                      </a:txBody>
                      <a:tcPr>
                        <a:blipFill>
                          <a:blip r:embed="rId10"/>
                          <a:stretch>
                            <a:fillRect l="-917" t="-101818" r="-499083" b="-510909"/>
                          </a:stretch>
                        </a:blipFill>
                      </a:tcPr>
                    </a:tc>
                    <a:tc>
                      <a:txBody>
                        <a:bodyPr/>
                        <a:lstStyle/>
                        <a:p>
                          <a:r>
                            <a:rPr kumimoji="1" lang="en-US" altLang="ja-JP" sz="1400" dirty="0">
                              <a:latin typeface="Verdana" panose="020B0604030504040204" pitchFamily="34" charset="0"/>
                              <a:ea typeface="Verdana" panose="020B0604030504040204" pitchFamily="34" charset="0"/>
                            </a:rPr>
                            <a:t>Features (explanatory variables)</a:t>
                          </a:r>
                          <a:endParaRPr kumimoji="1" lang="ja-JP" altLang="en-US" sz="1400" dirty="0">
                            <a:latin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2907559637"/>
                      </a:ext>
                    </a:extLst>
                  </a:tr>
                  <a:tr h="335280">
                    <a:tc>
                      <a:txBody>
                        <a:bodyPr/>
                        <a:lstStyle/>
                        <a:p>
                          <a:endParaRPr lang="ja-JP"/>
                        </a:p>
                      </a:txBody>
                      <a:tcPr>
                        <a:blipFill>
                          <a:blip r:embed="rId10"/>
                          <a:stretch>
                            <a:fillRect l="-917" t="-201818" r="-499083" b="-410909"/>
                          </a:stretch>
                        </a:blipFill>
                      </a:tcPr>
                    </a:tc>
                    <a:tc>
                      <a:txBody>
                        <a:bodyPr/>
                        <a:lstStyle/>
                        <a:p>
                          <a:r>
                            <a:rPr kumimoji="1" lang="en-US" altLang="ja-JP" sz="1400" dirty="0">
                              <a:latin typeface="Verdana" panose="020B0604030504040204" pitchFamily="34" charset="0"/>
                              <a:ea typeface="Verdana" panose="020B0604030504040204" pitchFamily="34" charset="0"/>
                            </a:rPr>
                            <a:t>Regression</a:t>
                          </a:r>
                          <a:r>
                            <a:rPr kumimoji="1" lang="ja-JP" altLang="en-US" sz="1400" dirty="0">
                              <a:latin typeface="Verdana" panose="020B0604030504040204" pitchFamily="34" charset="0"/>
                            </a:rPr>
                            <a:t> </a:t>
                          </a:r>
                          <a:r>
                            <a:rPr kumimoji="1" lang="en-US" altLang="ja-JP" sz="1400" dirty="0">
                              <a:latin typeface="Verdana" panose="020B0604030504040204" pitchFamily="34" charset="0"/>
                              <a:ea typeface="Verdana" panose="020B0604030504040204" pitchFamily="34" charset="0"/>
                            </a:rPr>
                            <a:t>coefficients</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1958067761"/>
                      </a:ext>
                    </a:extLst>
                  </a:tr>
                  <a:tr h="335280">
                    <a:tc>
                      <a:txBody>
                        <a:bodyPr/>
                        <a:lstStyle/>
                        <a:p>
                          <a:endParaRPr lang="ja-JP"/>
                        </a:p>
                      </a:txBody>
                      <a:tcPr>
                        <a:blipFill>
                          <a:blip r:embed="rId10"/>
                          <a:stretch>
                            <a:fillRect l="-917" t="-296429" r="-499083" b="-30357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Verdana" panose="020B0604030504040204" pitchFamily="34" charset="0"/>
                              <a:ea typeface="Verdana" panose="020B0604030504040204" pitchFamily="34" charset="0"/>
                            </a:rPr>
                            <a:t>#</a:t>
                          </a:r>
                          <a:r>
                            <a:rPr kumimoji="1" lang="ja-JP" altLang="en-US" sz="1400" dirty="0">
                              <a:latin typeface="Verdana" panose="020B0604030504040204" pitchFamily="34" charset="0"/>
                            </a:rPr>
                            <a:t> </a:t>
                          </a:r>
                          <a:r>
                            <a:rPr kumimoji="1" lang="en-US" altLang="ja-JP" sz="1400" dirty="0">
                              <a:latin typeface="Verdana" panose="020B0604030504040204" pitchFamily="34" charset="0"/>
                              <a:ea typeface="Verdana" panose="020B0604030504040204" pitchFamily="34" charset="0"/>
                            </a:rPr>
                            <a:t>observations</a:t>
                          </a:r>
                          <a:endParaRPr kumimoji="1" lang="ja-JP" altLang="en-US" sz="1400" dirty="0">
                            <a:latin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1956624404"/>
                      </a:ext>
                    </a:extLst>
                  </a:tr>
                  <a:tr h="335280">
                    <a:tc>
                      <a:txBody>
                        <a:bodyPr/>
                        <a:lstStyle/>
                        <a:p>
                          <a:endParaRPr lang="ja-JP"/>
                        </a:p>
                      </a:txBody>
                      <a:tcPr>
                        <a:blipFill>
                          <a:blip r:embed="rId10"/>
                          <a:stretch>
                            <a:fillRect l="-917" t="-403636" r="-499083" b="-209091"/>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Verdana" panose="020B0604030504040204" pitchFamily="34" charset="0"/>
                              <a:ea typeface="Verdana" panose="020B0604030504040204" pitchFamily="34" charset="0"/>
                            </a:rPr>
                            <a:t>#</a:t>
                          </a:r>
                          <a:r>
                            <a:rPr kumimoji="1" lang="ja-JP" altLang="en-US" sz="1400" dirty="0">
                              <a:latin typeface="Verdana" panose="020B0604030504040204" pitchFamily="34" charset="0"/>
                            </a:rPr>
                            <a:t> </a:t>
                          </a:r>
                          <a:r>
                            <a:rPr kumimoji="1" lang="en-US" altLang="ja-JP" sz="1400" dirty="0">
                              <a:latin typeface="Verdana" panose="020B0604030504040204" pitchFamily="34" charset="0"/>
                              <a:ea typeface="Verdana" panose="020B0604030504040204" pitchFamily="34" charset="0"/>
                            </a:rPr>
                            <a:t>features</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1057528070"/>
                      </a:ext>
                    </a:extLst>
                  </a:tr>
                  <a:tr h="335280">
                    <a:tc>
                      <a:txBody>
                        <a:bodyPr/>
                        <a:lstStyle/>
                        <a:p>
                          <a:endParaRPr lang="ja-JP"/>
                        </a:p>
                      </a:txBody>
                      <a:tcPr>
                        <a:blipFill>
                          <a:blip r:embed="rId10"/>
                          <a:stretch>
                            <a:fillRect l="-917" t="-503636" r="-499083" b="-109091"/>
                          </a:stretch>
                        </a:blipFill>
                      </a:tcPr>
                    </a:tc>
                    <a:tc>
                      <a:txBody>
                        <a:bodyPr/>
                        <a:lstStyle/>
                        <a:p>
                          <a:r>
                            <a:rPr kumimoji="1" lang="en-US" altLang="ja-JP" sz="1400" dirty="0">
                              <a:latin typeface="Verdana" panose="020B0604030504040204" pitchFamily="34" charset="0"/>
                              <a:ea typeface="Verdana" panose="020B0604030504040204" pitchFamily="34" charset="0"/>
                            </a:rPr>
                            <a:t>Link function</a:t>
                          </a:r>
                          <a:endParaRPr kumimoji="1" lang="ja-JP" altLang="en-US" sz="1400" dirty="0">
                            <a:latin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1901382166"/>
                      </a:ext>
                    </a:extLst>
                  </a:tr>
                  <a:tr h="335280">
                    <a:tc>
                      <a:txBody>
                        <a:bodyPr/>
                        <a:lstStyle/>
                        <a:p>
                          <a:endParaRPr lang="ja-JP"/>
                        </a:p>
                      </a:txBody>
                      <a:tcPr>
                        <a:blipFill>
                          <a:blip r:embed="rId10"/>
                          <a:stretch>
                            <a:fillRect l="-917" t="-603636" r="-499083" b="-9091"/>
                          </a:stretch>
                        </a:blipFill>
                      </a:tcPr>
                    </a:tc>
                    <a:tc>
                      <a:txBody>
                        <a:bodyPr/>
                        <a:lstStyle/>
                        <a:p>
                          <a:r>
                            <a:rPr kumimoji="1" lang="en-US" altLang="ja-JP" sz="1400" dirty="0">
                              <a:latin typeface="Verdana" panose="020B0604030504040204" pitchFamily="34" charset="0"/>
                            </a:rPr>
                            <a:t>Likelihood function</a:t>
                          </a:r>
                          <a:endParaRPr kumimoji="1" lang="ja-JP" altLang="en-US" sz="1400" dirty="0">
                            <a:latin typeface="Verdana" panose="020B0604030504040204" pitchFamily="34" charset="0"/>
                          </a:endParaRPr>
                        </a:p>
                      </a:txBody>
                      <a:tcPr>
                        <a:solidFill>
                          <a:schemeClr val="bg1">
                            <a:lumMod val="85000"/>
                          </a:schemeClr>
                        </a:solidFill>
                      </a:tcPr>
                    </a:tc>
                    <a:extLst>
                      <a:ext uri="{0D108BD9-81ED-4DB2-BD59-A6C34878D82A}">
                        <a16:rowId xmlns:a16="http://schemas.microsoft.com/office/drawing/2014/main" val="3583595106"/>
                      </a:ext>
                    </a:extLst>
                  </a:tr>
                </a:tbl>
              </a:graphicData>
            </a:graphic>
          </p:graphicFrame>
        </mc:Fallback>
      </mc:AlternateContent>
      <p:sp>
        <p:nvSpPr>
          <p:cNvPr id="9" name="テキスト ボックス 2">
            <a:extLst>
              <a:ext uri="{FF2B5EF4-FFF2-40B4-BE49-F238E27FC236}">
                <a16:creationId xmlns:a16="http://schemas.microsoft.com/office/drawing/2014/main" id="{05E4B594-5627-4A4D-A56E-5B80FD3E1B14}"/>
              </a:ext>
            </a:extLst>
          </p:cNvPr>
          <p:cNvSpPr txBox="1"/>
          <p:nvPr/>
        </p:nvSpPr>
        <p:spPr>
          <a:xfrm>
            <a:off x="7393800" y="3582781"/>
            <a:ext cx="1584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Notation - </a:t>
            </a:r>
            <a:endParaRPr kumimoji="1" lang="ja-JP" altLang="en-US" sz="1800" b="0" i="1"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8F8D0E66-8311-42DD-8A8F-A6EF76935791}"/>
              </a:ext>
            </a:extLst>
          </p:cNvPr>
          <p:cNvSpPr txBox="1"/>
          <p:nvPr/>
        </p:nvSpPr>
        <p:spPr>
          <a:xfrm>
            <a:off x="904770" y="5050736"/>
            <a:ext cx="1944000"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rPr>
              <a:t>KEY POINT</a:t>
            </a:r>
            <a:r>
              <a:rPr kumimoji="1" lang="ja-JP" altLang="en-US" sz="1800" b="1" i="0" u="none" strike="noStrike" kern="1200" cap="none" spc="0" normalizeH="0" baseline="0" noProof="0" dirty="0">
                <a:ln>
                  <a:solidFill>
                    <a:prstClr val="white">
                      <a:lumMod val="50000"/>
                    </a:prstClr>
                  </a:solid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Meiryo UI" panose="020B0604030504040204" pitchFamily="50" charset="-128"/>
                <a:cs typeface="+mn-cs"/>
              </a:rPr>
              <a:t>💡</a:t>
            </a:r>
          </a:p>
        </p:txBody>
      </p:sp>
      <mc:AlternateContent xmlns:mc="http://schemas.openxmlformats.org/markup-compatibility/2006" xmlns:a14="http://schemas.microsoft.com/office/drawing/2010/main">
        <mc:Choice Requires="a14">
          <p:sp>
            <p:nvSpPr>
              <p:cNvPr id="11" name="四角形: 角を丸くする 10">
                <a:extLst>
                  <a:ext uri="{FF2B5EF4-FFF2-40B4-BE49-F238E27FC236}">
                    <a16:creationId xmlns:a16="http://schemas.microsoft.com/office/drawing/2014/main" id="{64896C3C-1079-462E-AA87-D5876D949C82}"/>
                  </a:ext>
                </a:extLst>
              </p:cNvPr>
              <p:cNvSpPr/>
              <p:nvPr/>
            </p:nvSpPr>
            <p:spPr bwMode="auto">
              <a:xfrm>
                <a:off x="1021571" y="5447900"/>
                <a:ext cx="6120000" cy="864000"/>
              </a:xfrm>
              <a:prstGeom prst="roundRect">
                <a:avLst/>
              </a:prstGeom>
              <a:noFill/>
              <a:ln w="25400" cap="flat" cmpd="sng" algn="ctr">
                <a:solidFill>
                  <a:srgbClr val="FE3931"/>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GLM has </a:t>
                </a:r>
                <a:r>
                  <a:rPr kumimoji="1" lang="en-US" altLang="ja-JP" sz="2400" b="0" i="1" u="none" strike="noStrike" kern="1200" cap="none" spc="0" normalizeH="0" baseline="0" noProof="0" dirty="0">
                    <a:ln>
                      <a:noFill/>
                    </a:ln>
                    <a:solidFill>
                      <a:srgbClr val="0066CC"/>
                    </a:solidFill>
                    <a:effectLst/>
                    <a:uLnTx/>
                    <a:uFillTx/>
                    <a:latin typeface="Verdana" panose="020B0604030504040204" pitchFamily="34" charset="0"/>
                    <a:ea typeface="Verdana" panose="020B0604030504040204" pitchFamily="34" charset="0"/>
                    <a:cs typeface="+mn-cs"/>
                  </a:rPr>
                  <a:t>high interpretability</a:t>
                </a: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ctr" defTabSz="914400" rtl="0" eaLnBrk="1" fontAlgn="base" latinLnBrk="0" hangingPunct="1">
                  <a:lnSpc>
                    <a:spcPct val="86000"/>
                  </a:lnSpc>
                  <a:spcBef>
                    <a:spcPct val="0"/>
                  </a:spcBef>
                  <a:spcAft>
                    <a:spcPct val="0"/>
                  </a:spcAft>
                  <a:buClrTx/>
                  <a:buSzTx/>
                  <a:buFontTx/>
                  <a:buNone/>
                  <a:tabLst/>
                  <a:defRPr/>
                </a:pPr>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Relationship between </a:t>
                </a:r>
                <a14:m>
                  <m:oMath xmlns:m="http://schemas.openxmlformats.org/officeDocument/2006/math">
                    <m:r>
                      <a:rPr kumimoji="1" lang="en-US" altLang="ja-JP" sz="2400" b="1"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𝒚</m:t>
                    </m:r>
                  </m:oMath>
                </a14:m>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and </a:t>
                </a:r>
                <a14:m>
                  <m:oMath xmlns:m="http://schemas.openxmlformats.org/officeDocument/2006/math">
                    <m:r>
                      <a:rPr kumimoji="1" lang="en-US" altLang="ja-JP" sz="2400" b="1" i="1" u="none" strike="noStrike" kern="1200" cap="none" spc="0" normalizeH="0" baseline="0" noProof="0" smtClean="0">
                        <a:ln>
                          <a:noFill/>
                        </a:ln>
                        <a:solidFill>
                          <a:prstClr val="black"/>
                        </a:solidFill>
                        <a:effectLst/>
                        <a:uLnTx/>
                        <a:uFillTx/>
                        <a:latin typeface="Cambria Math" panose="02040503050406030204" pitchFamily="18" charset="0"/>
                        <a:ea typeface="Verdana" panose="020B0604030504040204" pitchFamily="34" charset="0"/>
                        <a:cs typeface="+mn-cs"/>
                      </a:rPr>
                      <m:t>𝒙</m:t>
                    </m:r>
                  </m:oMath>
                </a14:m>
                <a:r>
                  <a:rPr kumimoji="1" lang="en-US" altLang="ja-JP" sz="24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is clear!</a:t>
                </a:r>
              </a:p>
            </p:txBody>
          </p:sp>
        </mc:Choice>
        <mc:Fallback xmlns="">
          <p:sp>
            <p:nvSpPr>
              <p:cNvPr id="11" name="四角形: 角を丸くする 10">
                <a:extLst>
                  <a:ext uri="{FF2B5EF4-FFF2-40B4-BE49-F238E27FC236}">
                    <a16:creationId xmlns:a16="http://schemas.microsoft.com/office/drawing/2014/main" id="{64896C3C-1079-462E-AA87-D5876D949C82}"/>
                  </a:ext>
                </a:extLst>
              </p:cNvPr>
              <p:cNvSpPr>
                <a:spLocks noRot="1" noChangeAspect="1" noMove="1" noResize="1" noEditPoints="1" noAdjustHandles="1" noChangeArrowheads="1" noChangeShapeType="1" noTextEdit="1"/>
              </p:cNvSpPr>
              <p:nvPr/>
            </p:nvSpPr>
            <p:spPr bwMode="auto">
              <a:xfrm>
                <a:off x="1021571" y="5447900"/>
                <a:ext cx="6120000" cy="864000"/>
              </a:xfrm>
              <a:prstGeom prst="roundRect">
                <a:avLst/>
              </a:prstGeom>
              <a:blipFill>
                <a:blip r:embed="rId11"/>
                <a:stretch>
                  <a:fillRect l="-1389" t="-4828" b="-3448"/>
                </a:stretch>
              </a:blipFill>
              <a:ln w="25400" cap="flat" cmpd="sng" algn="ctr">
                <a:solidFill>
                  <a:srgbClr val="FE3931"/>
                </a:solidFill>
                <a:prstDash val="solid"/>
                <a:round/>
                <a:headEnd type="none" w="med" len="med"/>
                <a:tailEnd type="none" w="med" len="med"/>
              </a:ln>
              <a:effectLst/>
            </p:spPr>
            <p:txBody>
              <a:bodyPr/>
              <a:lstStyle/>
              <a:p>
                <a:r>
                  <a:rPr lang="fr-FR">
                    <a:noFill/>
                  </a:rPr>
                  <a:t> </a:t>
                </a:r>
              </a:p>
            </p:txBody>
          </p:sp>
        </mc:Fallback>
      </mc:AlternateContent>
      <p:sp>
        <p:nvSpPr>
          <p:cNvPr id="12" name="スライド番号プレースホルダー 6">
            <a:extLst>
              <a:ext uri="{FF2B5EF4-FFF2-40B4-BE49-F238E27FC236}">
                <a16:creationId xmlns:a16="http://schemas.microsoft.com/office/drawing/2014/main" id="{361B5EE3-73C5-4608-BB08-2844672D6AA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1" name="オーディオ 30">
            <a:hlinkClick r:id="" action="ppaction://media"/>
            <a:extLst>
              <a:ext uri="{FF2B5EF4-FFF2-40B4-BE49-F238E27FC236}">
                <a16:creationId xmlns:a16="http://schemas.microsoft.com/office/drawing/2014/main" id="{420B23DB-7C51-41EE-AAAC-3791E0489024}"/>
              </a:ext>
            </a:extLst>
          </p:cNvPr>
          <p:cNvPicPr>
            <a:picLocks noChangeAspect="1"/>
          </p:cNvPicPr>
          <p:nvPr>
            <a:audioFile r:link="rId2"/>
            <p:extLst>
              <p:ext uri="{DAA4B4D4-6D71-4841-9C94-3DE7FCFB9230}">
                <p14:media xmlns:p14="http://schemas.microsoft.com/office/powerpoint/2010/main" r:embed="rId3">
                  <p14:trim st="600" end="1203.9909"/>
                </p14:media>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93604141"/>
      </p:ext>
    </p:extLst>
  </p:cSld>
  <p:clrMapOvr>
    <a:masterClrMapping/>
  </p:clrMapOvr>
  <mc:AlternateContent xmlns:mc="http://schemas.openxmlformats.org/markup-compatibility/2006" xmlns:p14="http://schemas.microsoft.com/office/powerpoint/2010/main">
    <mc:Choice Requires="p14">
      <p:transition spd="slow" p14:dur="2000" advTm="47075"/>
    </mc:Choice>
    <mc:Fallback xmlns="">
      <p:transition spd="slow" advTm="47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1"/>
                </p:tgtEl>
              </p:cMediaNode>
            </p:audio>
          </p:childTnLst>
        </p:cTn>
      </p:par>
    </p:tnLst>
    <p:bldLst>
      <p:bldP spid="7" grpId="0" animBg="1"/>
      <p:bldP spid="9"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DD08B35-1AD3-4F72-9FE3-8147456825F4}"/>
                  </a:ext>
                </a:extLst>
              </p:cNvPr>
              <p:cNvSpPr>
                <a:spLocks noGrp="1" noChangeArrowheads="1"/>
              </p:cNvSpPr>
              <p:nvPr>
                <p:ph idx="1"/>
              </p:nvPr>
            </p:nvSpPr>
            <p:spPr>
              <a:xfrm>
                <a:off x="838200" y="1825625"/>
                <a:ext cx="10515600" cy="4351338"/>
              </a:xfrm>
            </p:spPr>
            <p:txBody>
              <a:bodyPr/>
              <a:lstStyle/>
              <a:p>
                <a:pPr eaLnBrk="1" hangingPunct="1"/>
                <a:r>
                  <a:rPr lang="en-US" altLang="ja-JP" dirty="0">
                    <a:latin typeface="Verdana" panose="020B0604030504040204" pitchFamily="34" charset="0"/>
                    <a:ea typeface="Verdana" panose="020B0604030504040204" pitchFamily="34" charset="0"/>
                  </a:rPr>
                  <a:t> If you apply Regularization, you can...</a:t>
                </a:r>
              </a:p>
              <a:p>
                <a:pPr lvl="1" eaLnBrk="1" hangingPunct="1"/>
                <a:endParaRPr lang="en-US" altLang="ja-JP" dirty="0">
                  <a:latin typeface="Verdana" panose="020B0604030504040204" pitchFamily="34" charset="0"/>
                  <a:ea typeface="Verdana" panose="020B0604030504040204" pitchFamily="34" charset="0"/>
                </a:endParaRPr>
              </a:p>
              <a:p>
                <a:pPr lvl="1" eaLnBrk="1" hangingPunct="1"/>
                <a:r>
                  <a:rPr lang="en-US" altLang="ja-JP" b="1" dirty="0">
                    <a:solidFill>
                      <a:srgbClr val="FE3931"/>
                    </a:solidFill>
                    <a:latin typeface="Verdana" panose="020B0604030504040204" pitchFamily="34" charset="0"/>
                    <a:ea typeface="Verdana" panose="020B0604030504040204" pitchFamily="34" charset="0"/>
                  </a:rPr>
                  <a:t>Achieve feature selection</a:t>
                </a:r>
                <a:r>
                  <a:rPr lang="en-US" altLang="ja-JP" dirty="0">
                    <a:latin typeface="Verdana" panose="020B0604030504040204" pitchFamily="34" charset="0"/>
                    <a:ea typeface="Verdana" panose="020B0604030504040204" pitchFamily="34" charset="0"/>
                  </a:rPr>
                  <a:t>;</a:t>
                </a:r>
              </a:p>
              <a:p>
                <a:pPr lvl="1" eaLnBrk="1" hangingPunct="1"/>
                <a:endParaRPr lang="en-US" altLang="ja-JP" dirty="0">
                  <a:latin typeface="Verdana" panose="020B0604030504040204" pitchFamily="34" charset="0"/>
                  <a:ea typeface="Verdana" panose="020B0604030504040204" pitchFamily="34" charset="0"/>
                </a:endParaRPr>
              </a:p>
              <a:p>
                <a:pPr lvl="1" eaLnBrk="1" hangingPunct="1"/>
                <a:r>
                  <a:rPr lang="en-US" altLang="ja-JP" b="1" dirty="0">
                    <a:solidFill>
                      <a:srgbClr val="FE3931"/>
                    </a:solidFill>
                    <a:latin typeface="Verdana" panose="020B0604030504040204" pitchFamily="34" charset="0"/>
                    <a:ea typeface="Verdana" panose="020B0604030504040204" pitchFamily="34" charset="0"/>
                  </a:rPr>
                  <a:t>Avoid overfitting</a:t>
                </a:r>
                <a:r>
                  <a:rPr lang="en-US" altLang="ja-JP" dirty="0">
                    <a:latin typeface="Verdana" panose="020B0604030504040204" pitchFamily="34" charset="0"/>
                    <a:ea typeface="Verdana" panose="020B0604030504040204" pitchFamily="34" charset="0"/>
                  </a:rPr>
                  <a:t>;</a:t>
                </a:r>
              </a:p>
              <a:p>
                <a:pPr lvl="1" eaLnBrk="1" hangingPunct="1"/>
                <a:endParaRPr lang="en-US" altLang="ja-JP" dirty="0">
                  <a:latin typeface="Verdana" panose="020B0604030504040204" pitchFamily="34" charset="0"/>
                  <a:ea typeface="Verdana" panose="020B0604030504040204" pitchFamily="34" charset="0"/>
                </a:endParaRPr>
              </a:p>
              <a:p>
                <a:pPr lvl="1" eaLnBrk="1" hangingPunct="1"/>
                <a:r>
                  <a:rPr lang="en-US" altLang="ja-JP" dirty="0">
                    <a:latin typeface="Verdana" panose="020B0604030504040204" pitchFamily="34" charset="0"/>
                    <a:ea typeface="Verdana" panose="020B0604030504040204" pitchFamily="34" charset="0"/>
                  </a:rPr>
                  <a:t>Avoid the instability of calculation due to multicollinearity;</a:t>
                </a:r>
              </a:p>
              <a:p>
                <a:pPr lvl="1" eaLnBrk="1" hangingPunct="1"/>
                <a:endParaRPr lang="en-US" altLang="ja-JP" dirty="0">
                  <a:latin typeface="Verdana" panose="020B0604030504040204" pitchFamily="34" charset="0"/>
                  <a:ea typeface="Verdana" panose="020B0604030504040204" pitchFamily="34" charset="0"/>
                </a:endParaRPr>
              </a:p>
              <a:p>
                <a:pPr lvl="1" eaLnBrk="1" hangingPunct="1"/>
                <a:r>
                  <a:rPr lang="en-US" altLang="ja-JP" dirty="0">
                    <a:latin typeface="Verdana" panose="020B0604030504040204" pitchFamily="34" charset="0"/>
                    <a:ea typeface="Verdana" panose="020B0604030504040204" pitchFamily="34" charset="0"/>
                  </a:rPr>
                  <a:t>Deal with ill-conditioned problems (</a:t>
                </a:r>
                <a14:m>
                  <m:oMath xmlns:m="http://schemas.openxmlformats.org/officeDocument/2006/math">
                    <m:r>
                      <a:rPr lang="en-US" altLang="ja-JP" i="1" dirty="0" smtClean="0">
                        <a:latin typeface="Cambria Math" panose="02040503050406030204" pitchFamily="18" charset="0"/>
                      </a:rPr>
                      <m:t>𝑝</m:t>
                    </m:r>
                    <m:r>
                      <a:rPr lang="en-US" altLang="ja-JP" i="1" dirty="0" smtClean="0">
                        <a:latin typeface="Cambria Math" panose="02040503050406030204" pitchFamily="18" charset="0"/>
                      </a:rPr>
                      <m:t>&gt;</m:t>
                    </m:r>
                    <m:r>
                      <a:rPr lang="en-US" altLang="ja-JP" i="1" dirty="0" smtClean="0">
                        <a:latin typeface="Cambria Math" panose="02040503050406030204" pitchFamily="18" charset="0"/>
                      </a:rPr>
                      <m:t>𝑛</m:t>
                    </m:r>
                  </m:oMath>
                </a14:m>
                <a:r>
                  <a:rPr lang="en-US" altLang="ja-JP" dirty="0">
                    <a:latin typeface="Verdana" panose="020B0604030504040204" pitchFamily="34" charset="0"/>
                    <a:ea typeface="Verdana" panose="020B0604030504040204" pitchFamily="34" charset="0"/>
                  </a:rPr>
                  <a:t>)</a:t>
                </a:r>
              </a:p>
            </p:txBody>
          </p:sp>
        </mc:Choice>
        <mc:Fallback xmlns="">
          <p:sp>
            <p:nvSpPr>
              <p:cNvPr id="3" name="Espace réservé du contenu 2">
                <a:extLst>
                  <a:ext uri="{FF2B5EF4-FFF2-40B4-BE49-F238E27FC236}">
                    <a16:creationId xmlns:a16="http://schemas.microsoft.com/office/drawing/2014/main" id="{2DD08B35-1AD3-4F72-9FE3-8147456825F4}"/>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7"/>
                <a:stretch>
                  <a:fillRect l="-812" t="-2381"/>
                </a:stretch>
              </a:blipFill>
            </p:spPr>
            <p:txBody>
              <a:bodyPr/>
              <a:lstStyle/>
              <a:p>
                <a:r>
                  <a:rPr lang="fr-FR">
                    <a:noFill/>
                  </a:rPr>
                  <a:t> </a:t>
                </a:r>
              </a:p>
            </p:txBody>
          </p:sp>
        </mc:Fallback>
      </mc:AlternateContent>
      <p:sp>
        <p:nvSpPr>
          <p:cNvPr id="5" name="スライド番号プレースホルダー 1">
            <a:extLst>
              <a:ext uri="{FF2B5EF4-FFF2-40B4-BE49-F238E27FC236}">
                <a16:creationId xmlns:a16="http://schemas.microsoft.com/office/drawing/2014/main" id="{1E3454F1-F3A3-42FC-A7FE-E6026E71C85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C29F6-C04E-4800-BDDD-8E0464A8B17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B2B0551E-6C1D-41B0-8CFF-AE1648440016}"/>
              </a:ext>
            </a:extLst>
          </p:cNvPr>
          <p:cNvSpPr>
            <a:spLocks noGrp="1" noChangeArrowheads="1"/>
          </p:cNvSpPr>
          <p:nvPr>
            <p:ph type="title"/>
          </p:nvPr>
        </p:nvSpPr>
        <p:spPr>
          <a:xfrm>
            <a:off x="838200" y="365125"/>
            <a:ext cx="10515600" cy="1325563"/>
          </a:xfrm>
        </p:spPr>
        <p:txBody>
          <a:bodyPr/>
          <a:lstStyle/>
          <a:p>
            <a:pPr eaLnBrk="1" hangingPunct="1"/>
            <a:r>
              <a:rPr lang="fr-FR" altLang="fr-FR" dirty="0">
                <a:latin typeface="Verdana" panose="020B0604030504040204" pitchFamily="34" charset="0"/>
                <a:ea typeface="Verdana" panose="020B0604030504040204" pitchFamily="34" charset="0"/>
              </a:rPr>
              <a:t>GLM and Regularized GLM</a:t>
            </a:r>
            <a:br>
              <a:rPr lang="fr-FR" altLang="fr-FR" dirty="0">
                <a:latin typeface="Verdana" panose="020B0604030504040204" pitchFamily="34" charset="0"/>
                <a:ea typeface="Verdana" panose="020B0604030504040204" pitchFamily="34" charset="0"/>
              </a:rPr>
            </a:br>
            <a:r>
              <a:rPr lang="fr-FR" altLang="fr-FR" dirty="0">
                <a:solidFill>
                  <a:srgbClr val="0066CC"/>
                </a:solidFill>
                <a:latin typeface="Verdana" panose="020B0604030504040204" pitchFamily="34" charset="0"/>
                <a:ea typeface="Verdana" panose="020B0604030504040204" pitchFamily="34" charset="0"/>
              </a:rPr>
              <a:t>Regularization</a:t>
            </a:r>
            <a:endParaRPr lang="fr-FR" altLang="fr-FR" dirty="0"/>
          </a:p>
        </p:txBody>
      </p:sp>
      <p:pic>
        <p:nvPicPr>
          <p:cNvPr id="25" name="オーディオ 24">
            <a:hlinkClick r:id="" action="ppaction://media"/>
            <a:extLst>
              <a:ext uri="{FF2B5EF4-FFF2-40B4-BE49-F238E27FC236}">
                <a16:creationId xmlns:a16="http://schemas.microsoft.com/office/drawing/2014/main" id="{345AC31C-EF46-492A-A3DA-76CD67B9867D}"/>
              </a:ext>
            </a:extLst>
          </p:cNvPr>
          <p:cNvPicPr>
            <a:picLocks noChangeAspect="1"/>
          </p:cNvPicPr>
          <p:nvPr>
            <a:audioFile r:link="rId2"/>
            <p:extLst>
              <p:ext uri="{DAA4B4D4-6D71-4841-9C94-3DE7FCFB9230}">
                <p14:media xmlns:p14="http://schemas.microsoft.com/office/powerpoint/2010/main" r:embed="rId3">
                  <p14:trim st="200" end="766.3038"/>
                </p14:media>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3026751"/>
      </p:ext>
    </p:extLst>
  </p:cSld>
  <p:clrMapOvr>
    <a:masterClrMapping/>
  </p:clrMapOvr>
  <mc:AlternateContent xmlns:mc="http://schemas.openxmlformats.org/markup-compatibility/2006" xmlns:p14="http://schemas.microsoft.com/office/powerpoint/2010/main">
    <mc:Choice Requires="p14">
      <p:transition spd="slow" p14:dur="2000" advTm="49826"/>
    </mc:Choice>
    <mc:Fallback xmlns="">
      <p:transition spd="slow" advTm="4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9.9|6.3|19.8"/>
</p:tagLst>
</file>

<file path=ppt/tags/tag10.xml><?xml version="1.0" encoding="utf-8"?>
<p:tagLst xmlns:a="http://schemas.openxmlformats.org/drawingml/2006/main" xmlns:r="http://schemas.openxmlformats.org/officeDocument/2006/relationships" xmlns:p="http://schemas.openxmlformats.org/presentationml/2006/main">
  <p:tag name="TIMING" val="|4.2|6.7|21.6"/>
</p:tagLst>
</file>

<file path=ppt/tags/tag11.xml><?xml version="1.0" encoding="utf-8"?>
<p:tagLst xmlns:a="http://schemas.openxmlformats.org/drawingml/2006/main" xmlns:r="http://schemas.openxmlformats.org/officeDocument/2006/relationships" xmlns:p="http://schemas.openxmlformats.org/presentationml/2006/main">
  <p:tag name="TIMING" val="|5.9|4.3"/>
</p:tagLst>
</file>

<file path=ppt/tags/tag12.xml><?xml version="1.0" encoding="utf-8"?>
<p:tagLst xmlns:a="http://schemas.openxmlformats.org/drawingml/2006/main" xmlns:r="http://schemas.openxmlformats.org/officeDocument/2006/relationships" xmlns:p="http://schemas.openxmlformats.org/presentationml/2006/main">
  <p:tag name="TIMING" val="|3.1|5.2|4.1|9.1|4.2"/>
</p:tagLst>
</file>

<file path=ppt/tags/tag13.xml><?xml version="1.0" encoding="utf-8"?>
<p:tagLst xmlns:a="http://schemas.openxmlformats.org/drawingml/2006/main" xmlns:r="http://schemas.openxmlformats.org/officeDocument/2006/relationships" xmlns:p="http://schemas.openxmlformats.org/presentationml/2006/main">
  <p:tag name="TIMING" val="|7.9|6.5|5.9|3.1|7.7|4.1"/>
</p:tagLst>
</file>

<file path=ppt/tags/tag14.xml><?xml version="1.0" encoding="utf-8"?>
<p:tagLst xmlns:a="http://schemas.openxmlformats.org/drawingml/2006/main" xmlns:r="http://schemas.openxmlformats.org/officeDocument/2006/relationships" xmlns:p="http://schemas.openxmlformats.org/presentationml/2006/main">
  <p:tag name="TIMING" val="|4.9|6.8|4.8|2.5|3.3"/>
</p:tagLst>
</file>

<file path=ppt/tags/tag15.xml><?xml version="1.0" encoding="utf-8"?>
<p:tagLst xmlns:a="http://schemas.openxmlformats.org/drawingml/2006/main" xmlns:r="http://schemas.openxmlformats.org/officeDocument/2006/relationships" xmlns:p="http://schemas.openxmlformats.org/presentationml/2006/main">
  <p:tag name="TIMING" val="|2.6"/>
</p:tagLst>
</file>

<file path=ppt/tags/tag16.xml><?xml version="1.0" encoding="utf-8"?>
<p:tagLst xmlns:a="http://schemas.openxmlformats.org/drawingml/2006/main" xmlns:r="http://schemas.openxmlformats.org/officeDocument/2006/relationships" xmlns:p="http://schemas.openxmlformats.org/presentationml/2006/main">
  <p:tag name="TIMING" val="|6.6|37.5|8.4"/>
</p:tagLst>
</file>

<file path=ppt/tags/tag17.xml><?xml version="1.0" encoding="utf-8"?>
<p:tagLst xmlns:a="http://schemas.openxmlformats.org/drawingml/2006/main" xmlns:r="http://schemas.openxmlformats.org/officeDocument/2006/relationships" xmlns:p="http://schemas.openxmlformats.org/presentationml/2006/main">
  <p:tag name="TIMING" val="|1|10.1|1.9|11.7"/>
</p:tagLst>
</file>

<file path=ppt/tags/tag18.xml><?xml version="1.0" encoding="utf-8"?>
<p:tagLst xmlns:a="http://schemas.openxmlformats.org/drawingml/2006/main" xmlns:r="http://schemas.openxmlformats.org/officeDocument/2006/relationships" xmlns:p="http://schemas.openxmlformats.org/presentationml/2006/main">
  <p:tag name="TIMING" val="|1.1|25.3"/>
</p:tagLst>
</file>

<file path=ppt/tags/tag19.xml><?xml version="1.0" encoding="utf-8"?>
<p:tagLst xmlns:a="http://schemas.openxmlformats.org/drawingml/2006/main" xmlns:r="http://schemas.openxmlformats.org/officeDocument/2006/relationships" xmlns:p="http://schemas.openxmlformats.org/presentationml/2006/main">
  <p:tag name="TIMING" val="|4.2|7.2|9.6|9.8"/>
</p:tagLst>
</file>

<file path=ppt/tags/tag2.xml><?xml version="1.0" encoding="utf-8"?>
<p:tagLst xmlns:a="http://schemas.openxmlformats.org/drawingml/2006/main" xmlns:r="http://schemas.openxmlformats.org/officeDocument/2006/relationships" xmlns:p="http://schemas.openxmlformats.org/presentationml/2006/main">
  <p:tag name="TIMING" val="|20.4|25.4|9.1"/>
</p:tagLst>
</file>

<file path=ppt/tags/tag20.xml><?xml version="1.0" encoding="utf-8"?>
<p:tagLst xmlns:a="http://schemas.openxmlformats.org/drawingml/2006/main" xmlns:r="http://schemas.openxmlformats.org/officeDocument/2006/relationships" xmlns:p="http://schemas.openxmlformats.org/presentationml/2006/main">
  <p:tag name="TIMING" val="|2.9|7.4|9.7|8.9"/>
</p:tagLst>
</file>

<file path=ppt/tags/tag21.xml><?xml version="1.0" encoding="utf-8"?>
<p:tagLst xmlns:a="http://schemas.openxmlformats.org/drawingml/2006/main" xmlns:r="http://schemas.openxmlformats.org/officeDocument/2006/relationships" xmlns:p="http://schemas.openxmlformats.org/presentationml/2006/main">
  <p:tag name="TIMING" val="|0.8"/>
</p:tagLst>
</file>

<file path=ppt/tags/tag22.xml><?xml version="1.0" encoding="utf-8"?>
<p:tagLst xmlns:a="http://schemas.openxmlformats.org/drawingml/2006/main" xmlns:r="http://schemas.openxmlformats.org/officeDocument/2006/relationships" xmlns:p="http://schemas.openxmlformats.org/presentationml/2006/main">
  <p:tag name="TIMING" val="|3.1|25|17.4"/>
</p:tagLst>
</file>

<file path=ppt/tags/tag23.xml><?xml version="1.0" encoding="utf-8"?>
<p:tagLst xmlns:a="http://schemas.openxmlformats.org/drawingml/2006/main" xmlns:r="http://schemas.openxmlformats.org/officeDocument/2006/relationships" xmlns:p="http://schemas.openxmlformats.org/presentationml/2006/main">
  <p:tag name="TIMING" val="|3.6|5.7|5.9"/>
</p:tagLst>
</file>

<file path=ppt/tags/tag24.xml><?xml version="1.0" encoding="utf-8"?>
<p:tagLst xmlns:a="http://schemas.openxmlformats.org/drawingml/2006/main" xmlns:r="http://schemas.openxmlformats.org/officeDocument/2006/relationships" xmlns:p="http://schemas.openxmlformats.org/presentationml/2006/main">
  <p:tag name="TIMING" val="|4.2|15.2"/>
</p:tagLst>
</file>

<file path=ppt/tags/tag25.xml><?xml version="1.0" encoding="utf-8"?>
<p:tagLst xmlns:a="http://schemas.openxmlformats.org/drawingml/2006/main" xmlns:r="http://schemas.openxmlformats.org/officeDocument/2006/relationships" xmlns:p="http://schemas.openxmlformats.org/presentationml/2006/main">
  <p:tag name="TIMING" val="|10.9"/>
</p:tagLst>
</file>

<file path=ppt/tags/tag26.xml><?xml version="1.0" encoding="utf-8"?>
<p:tagLst xmlns:a="http://schemas.openxmlformats.org/drawingml/2006/main" xmlns:r="http://schemas.openxmlformats.org/officeDocument/2006/relationships" xmlns:p="http://schemas.openxmlformats.org/presentationml/2006/main">
  <p:tag name="TIMING" val="|5.4|11.7|12.5"/>
</p:tagLst>
</file>

<file path=ppt/tags/tag3.xml><?xml version="1.0" encoding="utf-8"?>
<p:tagLst xmlns:a="http://schemas.openxmlformats.org/drawingml/2006/main" xmlns:r="http://schemas.openxmlformats.org/officeDocument/2006/relationships" xmlns:p="http://schemas.openxmlformats.org/presentationml/2006/main">
  <p:tag name="TIMING" val="|7|19.1|6.7"/>
</p:tagLst>
</file>

<file path=ppt/tags/tag4.xml><?xml version="1.0" encoding="utf-8"?>
<p:tagLst xmlns:a="http://schemas.openxmlformats.org/drawingml/2006/main" xmlns:r="http://schemas.openxmlformats.org/officeDocument/2006/relationships" xmlns:p="http://schemas.openxmlformats.org/presentationml/2006/main">
  <p:tag name="TIMING" val="|17.2|2.6|5.4|4.3"/>
</p:tagLst>
</file>

<file path=ppt/tags/tag5.xml><?xml version="1.0" encoding="utf-8"?>
<p:tagLst xmlns:a="http://schemas.openxmlformats.org/drawingml/2006/main" xmlns:r="http://schemas.openxmlformats.org/officeDocument/2006/relationships" xmlns:p="http://schemas.openxmlformats.org/presentationml/2006/main">
  <p:tag name="TIMING" val="|4.5|6|1.4|4.9"/>
</p:tagLst>
</file>

<file path=ppt/tags/tag6.xml><?xml version="1.0" encoding="utf-8"?>
<p:tagLst xmlns:a="http://schemas.openxmlformats.org/drawingml/2006/main" xmlns:r="http://schemas.openxmlformats.org/officeDocument/2006/relationships" xmlns:p="http://schemas.openxmlformats.org/presentationml/2006/main">
  <p:tag name="TIMING" val="|7.6|11.9|10.4|11.2"/>
</p:tagLst>
</file>

<file path=ppt/tags/tag7.xml><?xml version="1.0" encoding="utf-8"?>
<p:tagLst xmlns:a="http://schemas.openxmlformats.org/drawingml/2006/main" xmlns:r="http://schemas.openxmlformats.org/officeDocument/2006/relationships" xmlns:p="http://schemas.openxmlformats.org/presentationml/2006/main">
  <p:tag name="TIMING" val="|10.2|5.9|5.9|2.4"/>
</p:tagLst>
</file>

<file path=ppt/tags/tag8.xml><?xml version="1.0" encoding="utf-8"?>
<p:tagLst xmlns:a="http://schemas.openxmlformats.org/drawingml/2006/main" xmlns:r="http://schemas.openxmlformats.org/officeDocument/2006/relationships" xmlns:p="http://schemas.openxmlformats.org/presentationml/2006/main">
  <p:tag name="TIMING" val="|2.9|5.1|11.6|3.3|2.1|4.4"/>
</p:tagLst>
</file>

<file path=ppt/tags/tag9.xml><?xml version="1.0" encoding="utf-8"?>
<p:tagLst xmlns:a="http://schemas.openxmlformats.org/drawingml/2006/main" xmlns:r="http://schemas.openxmlformats.org/officeDocument/2006/relationships" xmlns:p="http://schemas.openxmlformats.org/presentationml/2006/main">
  <p:tag name="TIMING" val="|3.7|16.5|5.7|8.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Paris 2020  -  Read-Only  -  Compatibility Mode" id="{EBEE2B36-9F3D-4344-8EF4-2B34469FF717}" vid="{14BE48C6-E6FA-4F40-A532-13646EB24AF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487</TotalTime>
  <Words>2434</Words>
  <Application>Microsoft Office PowerPoint</Application>
  <PresentationFormat>ワイド画面</PresentationFormat>
  <Paragraphs>602</Paragraphs>
  <Slides>44</Slides>
  <Notes>43</Notes>
  <HiddenSlides>0</HiddenSlides>
  <MMClips>44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44</vt:i4>
      </vt:variant>
    </vt:vector>
  </HeadingPairs>
  <TitlesOfParts>
    <vt:vector size="51" baseType="lpstr">
      <vt:lpstr>Meiryo UI</vt:lpstr>
      <vt:lpstr>Arial</vt:lpstr>
      <vt:lpstr>Calibri</vt:lpstr>
      <vt:lpstr>Cambria Math</vt:lpstr>
      <vt:lpstr>Verdana</vt:lpstr>
      <vt:lpstr>Wingdings</vt:lpstr>
      <vt:lpstr>Thème Office</vt:lpstr>
      <vt:lpstr>PowerPoint プレゼンテーション</vt:lpstr>
      <vt:lpstr>PowerPoint プレゼンテーション</vt:lpstr>
      <vt:lpstr>Agenda </vt:lpstr>
      <vt:lpstr>Agenda </vt:lpstr>
      <vt:lpstr>Introduction Our Motivation</vt:lpstr>
      <vt:lpstr>Introduction Our Motivation</vt:lpstr>
      <vt:lpstr>Agenda </vt:lpstr>
      <vt:lpstr>GLM and Regularized GLM GLM</vt:lpstr>
      <vt:lpstr>GLM and Regularized GLM Regularization</vt:lpstr>
      <vt:lpstr>GLM and Regularized GLM Regularized GLM</vt:lpstr>
      <vt:lpstr>Agenda </vt:lpstr>
      <vt:lpstr>AGLM: Accurate GLM </vt:lpstr>
      <vt:lpstr>AGLM: Accurate GLM Definition</vt:lpstr>
      <vt:lpstr>AGLM: Accurate GLM </vt:lpstr>
      <vt:lpstr>AGLM: Accurate GLM Discretization</vt:lpstr>
      <vt:lpstr>AGLM: Accurate GLM Discretization</vt:lpstr>
      <vt:lpstr>AGLM: Accurate GLM </vt:lpstr>
      <vt:lpstr>AGLM: Accurate GLM O Dummy Variables</vt:lpstr>
      <vt:lpstr>AGLM: Accurate GLM O Dummy Variables</vt:lpstr>
      <vt:lpstr>AGLM: Accurate GLM O Dummy Variables</vt:lpstr>
      <vt:lpstr>AGLM: Accurate GLM O Dummy Variables</vt:lpstr>
      <vt:lpstr>AGLM: Accurate GLM Relationship with Fused Lasso</vt:lpstr>
      <vt:lpstr>AGLM: Accurate GLM </vt:lpstr>
      <vt:lpstr>AGLM: Accurate GLM L Variables</vt:lpstr>
      <vt:lpstr>AGLM: Accurate GLM L Variables</vt:lpstr>
      <vt:lpstr>AGLM: Accurate GLM </vt:lpstr>
      <vt:lpstr>AGLM: Accurate GLM Model Formulation</vt:lpstr>
      <vt:lpstr>AGLM: Accurate GLM </vt:lpstr>
      <vt:lpstr>AGLM: Accurate GLM R Package ‘aglm’</vt:lpstr>
      <vt:lpstr>AGLM: Accurate GLM R Package ‘aglm’</vt:lpstr>
      <vt:lpstr>AGLM: Accurate GLM R Package ‘aglm’</vt:lpstr>
      <vt:lpstr>Agenda </vt:lpstr>
      <vt:lpstr>Advantages of AGLM Pros of AGLM – it has...</vt:lpstr>
      <vt:lpstr>Advantages of AGLM Comparison against Other Models</vt:lpstr>
      <vt:lpstr>Agenda </vt:lpstr>
      <vt:lpstr>Numerical experiments Data description</vt:lpstr>
      <vt:lpstr>Numerical experiments Data description</vt:lpstr>
      <vt:lpstr>Numerical experiments Settings</vt:lpstr>
      <vt:lpstr>Numerical experiments Results</vt:lpstr>
      <vt:lpstr>Numerical experiments Results</vt:lpstr>
      <vt:lpstr>Agenda </vt:lpstr>
      <vt:lpstr>Conclusion </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Samuel CYWIE</dc:creator>
  <cp:lastModifiedBy>藤田 卓</cp:lastModifiedBy>
  <cp:revision>111</cp:revision>
  <dcterms:created xsi:type="dcterms:W3CDTF">2020-01-19T10:38:42Z</dcterms:created>
  <dcterms:modified xsi:type="dcterms:W3CDTF">2020-04-20T00:00:43Z</dcterms:modified>
</cp:coreProperties>
</file>